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8" r:id="rId2"/>
  </p:sldMasterIdLst>
  <p:notesMasterIdLst>
    <p:notesMasterId r:id="rId18"/>
  </p:notesMasterIdLst>
  <p:sldIdLst>
    <p:sldId id="959" r:id="rId3"/>
    <p:sldId id="297" r:id="rId4"/>
    <p:sldId id="972" r:id="rId5"/>
    <p:sldId id="973" r:id="rId6"/>
    <p:sldId id="960" r:id="rId7"/>
    <p:sldId id="971" r:id="rId8"/>
    <p:sldId id="961" r:id="rId9"/>
    <p:sldId id="962" r:id="rId10"/>
    <p:sldId id="963" r:id="rId11"/>
    <p:sldId id="964" r:id="rId12"/>
    <p:sldId id="965" r:id="rId13"/>
    <p:sldId id="966" r:id="rId14"/>
    <p:sldId id="968" r:id="rId15"/>
    <p:sldId id="949" r:id="rId16"/>
    <p:sldId id="969" r:id="rId17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8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D6E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E3D877-A201-419C-A60C-9D585A2DC573}" v="253" dt="2019-09-05T23:43:00.8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84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1344" y="67"/>
      </p:cViewPr>
      <p:guideLst>
        <p:guide orient="horz" pos="1298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8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лексей Фурсов" userId="20640b3771fc525d" providerId="LiveId" clId="{E5E3D877-A201-419C-A60C-9D585A2DC573}"/>
    <pc:docChg chg="undo custSel addSld delSld modSld sldOrd">
      <pc:chgData name="Алексей Фурсов" userId="20640b3771fc525d" providerId="LiveId" clId="{E5E3D877-A201-419C-A60C-9D585A2DC573}" dt="2019-09-05T23:43:13.196" v="3776" actId="478"/>
      <pc:docMkLst>
        <pc:docMk/>
      </pc:docMkLst>
      <pc:sldChg chg="addSp delSp modSp">
        <pc:chgData name="Алексей Фурсов" userId="20640b3771fc525d" providerId="LiveId" clId="{E5E3D877-A201-419C-A60C-9D585A2DC573}" dt="2019-09-05T19:05:39.020" v="66" actId="20577"/>
        <pc:sldMkLst>
          <pc:docMk/>
          <pc:sldMk cId="3179153093" sldId="257"/>
        </pc:sldMkLst>
        <pc:spChg chg="add mod">
          <ac:chgData name="Алексей Фурсов" userId="20640b3771fc525d" providerId="LiveId" clId="{E5E3D877-A201-419C-A60C-9D585A2DC573}" dt="2019-09-05T19:05:39.020" v="66" actId="20577"/>
          <ac:spMkLst>
            <pc:docMk/>
            <pc:sldMk cId="3179153093" sldId="257"/>
            <ac:spMk id="8" creationId="{FF54324F-0B14-4899-9D0A-7F8AB34290EF}"/>
          </ac:spMkLst>
        </pc:spChg>
        <pc:spChg chg="del">
          <ac:chgData name="Алексей Фурсов" userId="20640b3771fc525d" providerId="LiveId" clId="{E5E3D877-A201-419C-A60C-9D585A2DC573}" dt="2019-09-05T18:59:31.993" v="2" actId="478"/>
          <ac:spMkLst>
            <pc:docMk/>
            <pc:sldMk cId="3179153093" sldId="257"/>
            <ac:spMk id="18" creationId="{00000000-0000-0000-0000-000000000000}"/>
          </ac:spMkLst>
        </pc:spChg>
        <pc:spChg chg="mod ord">
          <ac:chgData name="Алексей Фурсов" userId="20640b3771fc525d" providerId="LiveId" clId="{E5E3D877-A201-419C-A60C-9D585A2DC573}" dt="2019-09-05T19:05:21.402" v="64" actId="14100"/>
          <ac:spMkLst>
            <pc:docMk/>
            <pc:sldMk cId="3179153093" sldId="257"/>
            <ac:spMk id="20" creationId="{00000000-0000-0000-0000-000000000000}"/>
          </ac:spMkLst>
        </pc:spChg>
        <pc:spChg chg="del mod ord">
          <ac:chgData name="Алексей Фурсов" userId="20640b3771fc525d" providerId="LiveId" clId="{E5E3D877-A201-419C-A60C-9D585A2DC573}" dt="2019-09-05T19:01:13.664" v="17" actId="478"/>
          <ac:spMkLst>
            <pc:docMk/>
            <pc:sldMk cId="3179153093" sldId="257"/>
            <ac:spMk id="21" creationId="{00000000-0000-0000-0000-000000000000}"/>
          </ac:spMkLst>
        </pc:spChg>
        <pc:picChg chg="del">
          <ac:chgData name="Алексей Фурсов" userId="20640b3771fc525d" providerId="LiveId" clId="{E5E3D877-A201-419C-A60C-9D585A2DC573}" dt="2019-09-05T19:00:17.392" v="6" actId="478"/>
          <ac:picMkLst>
            <pc:docMk/>
            <pc:sldMk cId="3179153093" sldId="257"/>
            <ac:picMk id="4" creationId="{00000000-0000-0000-0000-000000000000}"/>
          </ac:picMkLst>
        </pc:picChg>
        <pc:picChg chg="add mod">
          <ac:chgData name="Алексей Фурсов" userId="20640b3771fc525d" providerId="LiveId" clId="{E5E3D877-A201-419C-A60C-9D585A2DC573}" dt="2019-09-05T19:04:40.432" v="60" actId="1076"/>
          <ac:picMkLst>
            <pc:docMk/>
            <pc:sldMk cId="3179153093" sldId="257"/>
            <ac:picMk id="7" creationId="{37ECDAA7-51AE-4595-9EC9-E932ED47BA9E}"/>
          </ac:picMkLst>
        </pc:picChg>
        <pc:picChg chg="mod">
          <ac:chgData name="Алексей Фурсов" userId="20640b3771fc525d" providerId="LiveId" clId="{E5E3D877-A201-419C-A60C-9D585A2DC573}" dt="2019-09-05T19:04:43.631" v="61" actId="14100"/>
          <ac:picMkLst>
            <pc:docMk/>
            <pc:sldMk cId="3179153093" sldId="257"/>
            <ac:picMk id="19" creationId="{00000000-0000-0000-0000-000000000000}"/>
          </ac:picMkLst>
        </pc:picChg>
      </pc:sldChg>
      <pc:sldChg chg="del">
        <pc:chgData name="Алексей Фурсов" userId="20640b3771fc525d" providerId="LiveId" clId="{E5E3D877-A201-419C-A60C-9D585A2DC573}" dt="2019-09-05T23:38:10.689" v="3645" actId="2696"/>
        <pc:sldMkLst>
          <pc:docMk/>
          <pc:sldMk cId="1299684824" sldId="283"/>
        </pc:sldMkLst>
      </pc:sldChg>
      <pc:sldChg chg="del">
        <pc:chgData name="Алексей Фурсов" userId="20640b3771fc525d" providerId="LiveId" clId="{E5E3D877-A201-419C-A60C-9D585A2DC573}" dt="2019-09-05T23:38:09.038" v="3644" actId="2696"/>
        <pc:sldMkLst>
          <pc:docMk/>
          <pc:sldMk cId="1590508965" sldId="286"/>
        </pc:sldMkLst>
      </pc:sldChg>
      <pc:sldChg chg="del">
        <pc:chgData name="Алексей Фурсов" userId="20640b3771fc525d" providerId="LiveId" clId="{E5E3D877-A201-419C-A60C-9D585A2DC573}" dt="2019-09-05T23:38:15.197" v="3649" actId="2696"/>
        <pc:sldMkLst>
          <pc:docMk/>
          <pc:sldMk cId="3194782536" sldId="287"/>
        </pc:sldMkLst>
      </pc:sldChg>
      <pc:sldChg chg="del">
        <pc:chgData name="Алексей Фурсов" userId="20640b3771fc525d" providerId="LiveId" clId="{E5E3D877-A201-419C-A60C-9D585A2DC573}" dt="2019-09-05T23:42:49.860" v="3766" actId="2696"/>
        <pc:sldMkLst>
          <pc:docMk/>
          <pc:sldMk cId="2544486219" sldId="288"/>
        </pc:sldMkLst>
      </pc:sldChg>
      <pc:sldChg chg="del">
        <pc:chgData name="Алексей Фурсов" userId="20640b3771fc525d" providerId="LiveId" clId="{E5E3D877-A201-419C-A60C-9D585A2DC573}" dt="2019-09-05T23:42:51.241" v="3767" actId="2696"/>
        <pc:sldMkLst>
          <pc:docMk/>
          <pc:sldMk cId="2522145638" sldId="289"/>
        </pc:sldMkLst>
      </pc:sldChg>
      <pc:sldChg chg="addSp delSp modSp ord">
        <pc:chgData name="Алексей Фурсов" userId="20640b3771fc525d" providerId="LiveId" clId="{E5E3D877-A201-419C-A60C-9D585A2DC573}" dt="2019-09-05T23:15:44.624" v="3156" actId="14100"/>
        <pc:sldMkLst>
          <pc:docMk/>
          <pc:sldMk cId="3800139303" sldId="290"/>
        </pc:sldMkLst>
        <pc:spChg chg="add mod">
          <ac:chgData name="Алексей Фурсов" userId="20640b3771fc525d" providerId="LiveId" clId="{E5E3D877-A201-419C-A60C-9D585A2DC573}" dt="2019-09-05T23:15:07.003" v="3153" actId="313"/>
          <ac:spMkLst>
            <pc:docMk/>
            <pc:sldMk cId="3800139303" sldId="290"/>
            <ac:spMk id="2" creationId="{BB0B58AA-D3E4-45B3-8A29-A6AF087896FD}"/>
          </ac:spMkLst>
        </pc:spChg>
        <pc:spChg chg="del">
          <ac:chgData name="Алексей Фурсов" userId="20640b3771fc525d" providerId="LiveId" clId="{E5E3D877-A201-419C-A60C-9D585A2DC573}" dt="2019-09-05T22:47:59.003" v="2731" actId="478"/>
          <ac:spMkLst>
            <pc:docMk/>
            <pc:sldMk cId="3800139303" sldId="290"/>
            <ac:spMk id="4" creationId="{565CF24D-C705-46FA-8728-A087870E3329}"/>
          </ac:spMkLst>
        </pc:spChg>
        <pc:spChg chg="del">
          <ac:chgData name="Алексей Фурсов" userId="20640b3771fc525d" providerId="LiveId" clId="{E5E3D877-A201-419C-A60C-9D585A2DC573}" dt="2019-09-05T22:47:59.003" v="2731" actId="478"/>
          <ac:spMkLst>
            <pc:docMk/>
            <pc:sldMk cId="3800139303" sldId="290"/>
            <ac:spMk id="5" creationId="{B9CCCA97-7C57-4801-909D-5DD77D7EFCBC}"/>
          </ac:spMkLst>
        </pc:spChg>
        <pc:spChg chg="del">
          <ac:chgData name="Алексей Фурсов" userId="20640b3771fc525d" providerId="LiveId" clId="{E5E3D877-A201-419C-A60C-9D585A2DC573}" dt="2019-09-05T22:47:59.003" v="2731" actId="478"/>
          <ac:spMkLst>
            <pc:docMk/>
            <pc:sldMk cId="3800139303" sldId="290"/>
            <ac:spMk id="6" creationId="{BF58A5FA-B5E4-40C3-9C26-746F203561F2}"/>
          </ac:spMkLst>
        </pc:spChg>
        <pc:spChg chg="del">
          <ac:chgData name="Алексей Фурсов" userId="20640b3771fc525d" providerId="LiveId" clId="{E5E3D877-A201-419C-A60C-9D585A2DC573}" dt="2019-09-05T22:47:59.003" v="2731" actId="478"/>
          <ac:spMkLst>
            <pc:docMk/>
            <pc:sldMk cId="3800139303" sldId="290"/>
            <ac:spMk id="7" creationId="{A4EC909E-E6B7-4FEA-B3DB-A0024C3A3ABA}"/>
          </ac:spMkLst>
        </pc:spChg>
        <pc:spChg chg="del">
          <ac:chgData name="Алексей Фурсов" userId="20640b3771fc525d" providerId="LiveId" clId="{E5E3D877-A201-419C-A60C-9D585A2DC573}" dt="2019-09-05T22:47:59.003" v="2731" actId="478"/>
          <ac:spMkLst>
            <pc:docMk/>
            <pc:sldMk cId="3800139303" sldId="290"/>
            <ac:spMk id="8" creationId="{4359CC41-8B2B-4B5A-BC02-82E08A0773AD}"/>
          </ac:spMkLst>
        </pc:spChg>
        <pc:spChg chg="add del mod">
          <ac:chgData name="Алексей Фурсов" userId="20640b3771fc525d" providerId="LiveId" clId="{E5E3D877-A201-419C-A60C-9D585A2DC573}" dt="2019-09-05T22:52:38.166" v="2803" actId="478"/>
          <ac:spMkLst>
            <pc:docMk/>
            <pc:sldMk cId="3800139303" sldId="290"/>
            <ac:spMk id="9" creationId="{1947941D-60CE-49D8-9583-643CF017149E}"/>
          </ac:spMkLst>
        </pc:spChg>
        <pc:spChg chg="del">
          <ac:chgData name="Алексей Фурсов" userId="20640b3771fc525d" providerId="LiveId" clId="{E5E3D877-A201-419C-A60C-9D585A2DC573}" dt="2019-09-05T22:47:59.003" v="2731" actId="478"/>
          <ac:spMkLst>
            <pc:docMk/>
            <pc:sldMk cId="3800139303" sldId="290"/>
            <ac:spMk id="10" creationId="{A4EC909E-E6B7-4FEA-B3DB-A0024C3A3ABA}"/>
          </ac:spMkLst>
        </pc:spChg>
        <pc:spChg chg="del">
          <ac:chgData name="Алексей Фурсов" userId="20640b3771fc525d" providerId="LiveId" clId="{E5E3D877-A201-419C-A60C-9D585A2DC573}" dt="2019-09-05T22:47:59.003" v="2731" actId="478"/>
          <ac:spMkLst>
            <pc:docMk/>
            <pc:sldMk cId="3800139303" sldId="290"/>
            <ac:spMk id="11" creationId="{BF58A5FA-B5E4-40C3-9C26-746F203561F2}"/>
          </ac:spMkLst>
        </pc:spChg>
        <pc:spChg chg="add mod">
          <ac:chgData name="Алексей Фурсов" userId="20640b3771fc525d" providerId="LiveId" clId="{E5E3D877-A201-419C-A60C-9D585A2DC573}" dt="2019-09-05T23:08:55.266" v="3004" actId="1076"/>
          <ac:spMkLst>
            <pc:docMk/>
            <pc:sldMk cId="3800139303" sldId="290"/>
            <ac:spMk id="12" creationId="{1E8F7853-661A-491A-BD7B-B82D292EC1C4}"/>
          </ac:spMkLst>
        </pc:spChg>
        <pc:spChg chg="add mod">
          <ac:chgData name="Алексей Фурсов" userId="20640b3771fc525d" providerId="LiveId" clId="{E5E3D877-A201-419C-A60C-9D585A2DC573}" dt="2019-09-05T23:15:22.910" v="3154" actId="13822"/>
          <ac:spMkLst>
            <pc:docMk/>
            <pc:sldMk cId="3800139303" sldId="290"/>
            <ac:spMk id="13" creationId="{772441BF-1A4A-4F78-BA2A-B20D2F1D5DE1}"/>
          </ac:spMkLst>
        </pc:spChg>
        <pc:spChg chg="del">
          <ac:chgData name="Алексей Фурсов" userId="20640b3771fc525d" providerId="LiveId" clId="{E5E3D877-A201-419C-A60C-9D585A2DC573}" dt="2019-09-05T22:47:59.003" v="2731" actId="478"/>
          <ac:spMkLst>
            <pc:docMk/>
            <pc:sldMk cId="3800139303" sldId="290"/>
            <ac:spMk id="14" creationId="{D0139409-A79F-4E1D-AC64-0B0CD3EC38E3}"/>
          </ac:spMkLst>
        </pc:spChg>
        <pc:spChg chg="add mod">
          <ac:chgData name="Алексей Фурсов" userId="20640b3771fc525d" providerId="LiveId" clId="{E5E3D877-A201-419C-A60C-9D585A2DC573}" dt="2019-09-05T23:08:46.813" v="3002" actId="1076"/>
          <ac:spMkLst>
            <pc:docMk/>
            <pc:sldMk cId="3800139303" sldId="290"/>
            <ac:spMk id="15" creationId="{DA53FAB8-EC84-4803-A8F7-DFF570B55EAF}"/>
          </ac:spMkLst>
        </pc:spChg>
        <pc:spChg chg="del">
          <ac:chgData name="Алексей Фурсов" userId="20640b3771fc525d" providerId="LiveId" clId="{E5E3D877-A201-419C-A60C-9D585A2DC573}" dt="2019-09-05T22:47:59.003" v="2731" actId="478"/>
          <ac:spMkLst>
            <pc:docMk/>
            <pc:sldMk cId="3800139303" sldId="290"/>
            <ac:spMk id="16" creationId="{4359CC41-8B2B-4B5A-BC02-82E08A0773AD}"/>
          </ac:spMkLst>
        </pc:spChg>
        <pc:spChg chg="del">
          <ac:chgData name="Алексей Фурсов" userId="20640b3771fc525d" providerId="LiveId" clId="{E5E3D877-A201-419C-A60C-9D585A2DC573}" dt="2019-09-05T22:47:59.003" v="2731" actId="478"/>
          <ac:spMkLst>
            <pc:docMk/>
            <pc:sldMk cId="3800139303" sldId="290"/>
            <ac:spMk id="21" creationId="{B99841F8-0E23-4424-B9BC-1011FE5527C0}"/>
          </ac:spMkLst>
        </pc:spChg>
        <pc:spChg chg="mod">
          <ac:chgData name="Алексей Фурсов" userId="20640b3771fc525d" providerId="LiveId" clId="{E5E3D877-A201-419C-A60C-9D585A2DC573}" dt="2019-09-05T22:47:36.182" v="2729" actId="20577"/>
          <ac:spMkLst>
            <pc:docMk/>
            <pc:sldMk cId="3800139303" sldId="290"/>
            <ac:spMk id="23" creationId="{10CF2771-EDF2-4884-8FB4-A3BFA85DC345}"/>
          </ac:spMkLst>
        </pc:spChg>
        <pc:spChg chg="del">
          <ac:chgData name="Алексей Фурсов" userId="20640b3771fc525d" providerId="LiveId" clId="{E5E3D877-A201-419C-A60C-9D585A2DC573}" dt="2019-09-05T22:47:59.003" v="2731" actId="478"/>
          <ac:spMkLst>
            <pc:docMk/>
            <pc:sldMk cId="3800139303" sldId="290"/>
            <ac:spMk id="35" creationId="{40EDCAB5-5232-4409-A505-400938A72CE3}"/>
          </ac:spMkLst>
        </pc:spChg>
        <pc:spChg chg="del">
          <ac:chgData name="Алексей Фурсов" userId="20640b3771fc525d" providerId="LiveId" clId="{E5E3D877-A201-419C-A60C-9D585A2DC573}" dt="2019-09-05T22:47:59.003" v="2731" actId="478"/>
          <ac:spMkLst>
            <pc:docMk/>
            <pc:sldMk cId="3800139303" sldId="290"/>
            <ac:spMk id="36" creationId="{83C90B11-8F74-445F-B6CF-B15F0CD6B3F3}"/>
          </ac:spMkLst>
        </pc:spChg>
        <pc:spChg chg="del">
          <ac:chgData name="Алексей Фурсов" userId="20640b3771fc525d" providerId="LiveId" clId="{E5E3D877-A201-419C-A60C-9D585A2DC573}" dt="2019-09-05T22:47:59.003" v="2731" actId="478"/>
          <ac:spMkLst>
            <pc:docMk/>
            <pc:sldMk cId="3800139303" sldId="290"/>
            <ac:spMk id="38" creationId="{5663A1D7-7293-4325-8870-07897991EE48}"/>
          </ac:spMkLst>
        </pc:spChg>
        <pc:spChg chg="del">
          <ac:chgData name="Алексей Фурсов" userId="20640b3771fc525d" providerId="LiveId" clId="{E5E3D877-A201-419C-A60C-9D585A2DC573}" dt="2019-09-05T22:47:59.003" v="2731" actId="478"/>
          <ac:spMkLst>
            <pc:docMk/>
            <pc:sldMk cId="3800139303" sldId="290"/>
            <ac:spMk id="41" creationId="{565CF24D-C705-46FA-8728-A087870E3329}"/>
          </ac:spMkLst>
        </pc:spChg>
        <pc:spChg chg="add mod">
          <ac:chgData name="Алексей Фурсов" userId="20640b3771fc525d" providerId="LiveId" clId="{E5E3D877-A201-419C-A60C-9D585A2DC573}" dt="2019-09-05T23:08:30.746" v="2996" actId="1076"/>
          <ac:spMkLst>
            <pc:docMk/>
            <pc:sldMk cId="3800139303" sldId="290"/>
            <ac:spMk id="51" creationId="{E284FC8B-6049-442E-9E23-3DAA8A70F7FD}"/>
          </ac:spMkLst>
        </pc:spChg>
        <pc:spChg chg="add del mod">
          <ac:chgData name="Алексей Фурсов" userId="20640b3771fc525d" providerId="LiveId" clId="{E5E3D877-A201-419C-A60C-9D585A2DC573}" dt="2019-09-05T22:57:10.116" v="2825" actId="478"/>
          <ac:spMkLst>
            <pc:docMk/>
            <pc:sldMk cId="3800139303" sldId="290"/>
            <ac:spMk id="53" creationId="{CFE4BAE1-3460-4FA9-B0AB-5635090E835D}"/>
          </ac:spMkLst>
        </pc:spChg>
        <pc:spChg chg="add del mod">
          <ac:chgData name="Алексей Фурсов" userId="20640b3771fc525d" providerId="LiveId" clId="{E5E3D877-A201-419C-A60C-9D585A2DC573}" dt="2019-09-05T23:00:37.193" v="2873" actId="478"/>
          <ac:spMkLst>
            <pc:docMk/>
            <pc:sldMk cId="3800139303" sldId="290"/>
            <ac:spMk id="54" creationId="{4C4C724C-34C7-4CEC-936C-8DF76A9B43E7}"/>
          </ac:spMkLst>
        </pc:spChg>
        <pc:spChg chg="add del mod">
          <ac:chgData name="Алексей Фурсов" userId="20640b3771fc525d" providerId="LiveId" clId="{E5E3D877-A201-419C-A60C-9D585A2DC573}" dt="2019-09-05T23:04:06.249" v="2942" actId="478"/>
          <ac:spMkLst>
            <pc:docMk/>
            <pc:sldMk cId="3800139303" sldId="290"/>
            <ac:spMk id="55" creationId="{874F7D5C-51F2-4BD3-966C-ECA6B2795284}"/>
          </ac:spMkLst>
        </pc:spChg>
        <pc:spChg chg="add mod">
          <ac:chgData name="Алексей Фурсов" userId="20640b3771fc525d" providerId="LiveId" clId="{E5E3D877-A201-419C-A60C-9D585A2DC573}" dt="2019-09-05T23:08:59.714" v="3005" actId="1076"/>
          <ac:spMkLst>
            <pc:docMk/>
            <pc:sldMk cId="3800139303" sldId="290"/>
            <ac:spMk id="56" creationId="{9CD0482F-F678-4417-91FA-D01C3B48FBEA}"/>
          </ac:spMkLst>
        </pc:spChg>
        <pc:spChg chg="add mod">
          <ac:chgData name="Алексей Фурсов" userId="20640b3771fc525d" providerId="LiveId" clId="{E5E3D877-A201-419C-A60C-9D585A2DC573}" dt="2019-09-05T23:15:44.624" v="3156" actId="14100"/>
          <ac:spMkLst>
            <pc:docMk/>
            <pc:sldMk cId="3800139303" sldId="290"/>
            <ac:spMk id="57" creationId="{99BC4AAC-4612-4A12-B1D2-CA702F8573E2}"/>
          </ac:spMkLst>
        </pc:spChg>
        <pc:spChg chg="add mod">
          <ac:chgData name="Алексей Фурсов" userId="20640b3771fc525d" providerId="LiveId" clId="{E5E3D877-A201-419C-A60C-9D585A2DC573}" dt="2019-09-05T23:06:26.166" v="2971" actId="208"/>
          <ac:spMkLst>
            <pc:docMk/>
            <pc:sldMk cId="3800139303" sldId="290"/>
            <ac:spMk id="58" creationId="{74A21884-4493-46A6-84B6-F9590189240B}"/>
          </ac:spMkLst>
        </pc:spChg>
        <pc:spChg chg="del">
          <ac:chgData name="Алексей Фурсов" userId="20640b3771fc525d" providerId="LiveId" clId="{E5E3D877-A201-419C-A60C-9D585A2DC573}" dt="2019-09-05T22:47:59.003" v="2731" actId="478"/>
          <ac:spMkLst>
            <pc:docMk/>
            <pc:sldMk cId="3800139303" sldId="290"/>
            <ac:spMk id="60" creationId="{7124F81A-CFF7-4A40-8695-8298BC038F2C}"/>
          </ac:spMkLst>
        </pc:spChg>
        <pc:spChg chg="add mod">
          <ac:chgData name="Алексей Фурсов" userId="20640b3771fc525d" providerId="LiveId" clId="{E5E3D877-A201-419C-A60C-9D585A2DC573}" dt="2019-09-05T23:10:56.038" v="3033" actId="1076"/>
          <ac:spMkLst>
            <pc:docMk/>
            <pc:sldMk cId="3800139303" sldId="290"/>
            <ac:spMk id="66" creationId="{46307A00-C4D9-4A54-8B1E-8C1D343A5943}"/>
          </ac:spMkLst>
        </pc:spChg>
        <pc:spChg chg="add mod">
          <ac:chgData name="Алексей Фурсов" userId="20640b3771fc525d" providerId="LiveId" clId="{E5E3D877-A201-419C-A60C-9D585A2DC573}" dt="2019-09-05T23:13:52.024" v="3121" actId="14100"/>
          <ac:spMkLst>
            <pc:docMk/>
            <pc:sldMk cId="3800139303" sldId="290"/>
            <ac:spMk id="68" creationId="{06E91683-CCC0-4C8F-A268-83F52A563BE8}"/>
          </ac:spMkLst>
        </pc:spChg>
        <pc:spChg chg="add mod">
          <ac:chgData name="Алексей Фурсов" userId="20640b3771fc525d" providerId="LiveId" clId="{E5E3D877-A201-419C-A60C-9D585A2DC573}" dt="2019-09-05T23:14:11.243" v="3128" actId="1076"/>
          <ac:spMkLst>
            <pc:docMk/>
            <pc:sldMk cId="3800139303" sldId="290"/>
            <ac:spMk id="69" creationId="{A8636621-DE7F-4482-BB31-69A3AE50638D}"/>
          </ac:spMkLst>
        </pc:spChg>
        <pc:spChg chg="add mod">
          <ac:chgData name="Алексей Фурсов" userId="20640b3771fc525d" providerId="LiveId" clId="{E5E3D877-A201-419C-A60C-9D585A2DC573}" dt="2019-09-05T23:14:34.615" v="3146" actId="14100"/>
          <ac:spMkLst>
            <pc:docMk/>
            <pc:sldMk cId="3800139303" sldId="290"/>
            <ac:spMk id="71" creationId="{217F7B5C-CFD8-4B34-9121-C66C1EDB8A9B}"/>
          </ac:spMkLst>
        </pc:spChg>
        <pc:spChg chg="del">
          <ac:chgData name="Алексей Фурсов" userId="20640b3771fc525d" providerId="LiveId" clId="{E5E3D877-A201-419C-A60C-9D585A2DC573}" dt="2019-09-05T22:47:59.003" v="2731" actId="478"/>
          <ac:spMkLst>
            <pc:docMk/>
            <pc:sldMk cId="3800139303" sldId="290"/>
            <ac:spMk id="103" creationId="{AC44AD4E-6C59-4986-98A9-77F3BCDE2FEE}"/>
          </ac:spMkLst>
        </pc:spChg>
        <pc:spChg chg="del">
          <ac:chgData name="Алексей Фурсов" userId="20640b3771fc525d" providerId="LiveId" clId="{E5E3D877-A201-419C-A60C-9D585A2DC573}" dt="2019-09-05T22:47:59.003" v="2731" actId="478"/>
          <ac:spMkLst>
            <pc:docMk/>
            <pc:sldMk cId="3800139303" sldId="290"/>
            <ac:spMk id="104" creationId="{820CA92E-8FD6-4402-A3EA-C442B12A70FE}"/>
          </ac:spMkLst>
        </pc:spChg>
        <pc:spChg chg="del">
          <ac:chgData name="Алексей Фурсов" userId="20640b3771fc525d" providerId="LiveId" clId="{E5E3D877-A201-419C-A60C-9D585A2DC573}" dt="2019-09-05T22:47:59.003" v="2731" actId="478"/>
          <ac:spMkLst>
            <pc:docMk/>
            <pc:sldMk cId="3800139303" sldId="290"/>
            <ac:spMk id="105" creationId="{C6DD56D1-68C9-4414-B8FB-A823854BEA24}"/>
          </ac:spMkLst>
        </pc:spChg>
        <pc:spChg chg="del">
          <ac:chgData name="Алексей Фурсов" userId="20640b3771fc525d" providerId="LiveId" clId="{E5E3D877-A201-419C-A60C-9D585A2DC573}" dt="2019-09-05T22:47:59.003" v="2731" actId="478"/>
          <ac:spMkLst>
            <pc:docMk/>
            <pc:sldMk cId="3800139303" sldId="290"/>
            <ac:spMk id="106" creationId="{819A0F4F-B0E8-44C9-9B9F-2E936B272C54}"/>
          </ac:spMkLst>
        </pc:spChg>
        <pc:picChg chg="del">
          <ac:chgData name="Алексей Фурсов" userId="20640b3771fc525d" providerId="LiveId" clId="{E5E3D877-A201-419C-A60C-9D585A2DC573}" dt="2019-09-05T22:46:59.463" v="2711" actId="478"/>
          <ac:picMkLst>
            <pc:docMk/>
            <pc:sldMk cId="3800139303" sldId="290"/>
            <ac:picMk id="33" creationId="{3BA77A5A-6D63-4C3C-A401-871923B846D5}"/>
          </ac:picMkLst>
        </pc:picChg>
        <pc:picChg chg="add mod">
          <ac:chgData name="Алексей Фурсов" userId="20640b3771fc525d" providerId="LiveId" clId="{E5E3D877-A201-419C-A60C-9D585A2DC573}" dt="2019-09-05T23:07:47.445" v="2984" actId="1076"/>
          <ac:picMkLst>
            <pc:docMk/>
            <pc:sldMk cId="3800139303" sldId="290"/>
            <ac:picMk id="40" creationId="{6B3CE1A6-D3A8-4CDB-A176-9E61C1B114EB}"/>
          </ac:picMkLst>
        </pc:picChg>
        <pc:picChg chg="add mod">
          <ac:chgData name="Алексей Фурсов" userId="20640b3771fc525d" providerId="LiveId" clId="{E5E3D877-A201-419C-A60C-9D585A2DC573}" dt="2019-09-05T23:08:52.518" v="3003" actId="1076"/>
          <ac:picMkLst>
            <pc:docMk/>
            <pc:sldMk cId="3800139303" sldId="290"/>
            <ac:picMk id="44" creationId="{6B739749-7641-450F-B11F-55B0FB18706F}"/>
          </ac:picMkLst>
        </pc:picChg>
        <pc:picChg chg="add del mod">
          <ac:chgData name="Алексей Фурсов" userId="20640b3771fc525d" providerId="LiveId" clId="{E5E3D877-A201-419C-A60C-9D585A2DC573}" dt="2019-09-05T22:59:14.490" v="2859" actId="478"/>
          <ac:picMkLst>
            <pc:docMk/>
            <pc:sldMk cId="3800139303" sldId="290"/>
            <ac:picMk id="45" creationId="{DA609FAB-D96A-4C44-A64C-E8879708D005}"/>
          </ac:picMkLst>
        </pc:picChg>
        <pc:picChg chg="add mod">
          <ac:chgData name="Алексей Фурсов" userId="20640b3771fc525d" providerId="LiveId" clId="{E5E3D877-A201-419C-A60C-9D585A2DC573}" dt="2019-09-05T23:08:52.518" v="3003" actId="1076"/>
          <ac:picMkLst>
            <pc:docMk/>
            <pc:sldMk cId="3800139303" sldId="290"/>
            <ac:picMk id="46" creationId="{81708F6A-0FFA-402C-90AD-5EF66D445C8E}"/>
          </ac:picMkLst>
        </pc:picChg>
        <pc:picChg chg="add mod">
          <ac:chgData name="Алексей Фурсов" userId="20640b3771fc525d" providerId="LiveId" clId="{E5E3D877-A201-419C-A60C-9D585A2DC573}" dt="2019-09-05T23:08:52.518" v="3003" actId="1076"/>
          <ac:picMkLst>
            <pc:docMk/>
            <pc:sldMk cId="3800139303" sldId="290"/>
            <ac:picMk id="47" creationId="{2B5869C2-7BF2-4234-866F-23F6E7517398}"/>
          </ac:picMkLst>
        </pc:picChg>
        <pc:picChg chg="add mod">
          <ac:chgData name="Алексей Фурсов" userId="20640b3771fc525d" providerId="LiveId" clId="{E5E3D877-A201-419C-A60C-9D585A2DC573}" dt="2019-09-05T23:04:27.837" v="2944" actId="1076"/>
          <ac:picMkLst>
            <pc:docMk/>
            <pc:sldMk cId="3800139303" sldId="290"/>
            <ac:picMk id="49" creationId="{9416C578-19BD-40EA-BD55-2291652A41C1}"/>
          </ac:picMkLst>
        </pc:picChg>
        <pc:picChg chg="add mod">
          <ac:chgData name="Алексей Фурсов" userId="20640b3771fc525d" providerId="LiveId" clId="{E5E3D877-A201-419C-A60C-9D585A2DC573}" dt="2019-09-05T23:08:33.426" v="2999" actId="14100"/>
          <ac:picMkLst>
            <pc:docMk/>
            <pc:sldMk cId="3800139303" sldId="290"/>
            <ac:picMk id="50" creationId="{F5A2013E-EC20-4328-B007-7649DF8BEC3F}"/>
          </ac:picMkLst>
        </pc:picChg>
        <pc:picChg chg="add mod">
          <ac:chgData name="Алексей Фурсов" userId="20640b3771fc525d" providerId="LiveId" clId="{E5E3D877-A201-419C-A60C-9D585A2DC573}" dt="2019-09-05T23:13:32.317" v="3115" actId="1076"/>
          <ac:picMkLst>
            <pc:docMk/>
            <pc:sldMk cId="3800139303" sldId="290"/>
            <ac:picMk id="64" creationId="{F9328556-06AD-48F0-8951-00B30CBE9898}"/>
          </ac:picMkLst>
        </pc:picChg>
        <pc:picChg chg="add mod">
          <ac:chgData name="Алексей Фурсов" userId="20640b3771fc525d" providerId="LiveId" clId="{E5E3D877-A201-419C-A60C-9D585A2DC573}" dt="2019-09-05T23:14:40.513" v="3147" actId="14100"/>
          <ac:picMkLst>
            <pc:docMk/>
            <pc:sldMk cId="3800139303" sldId="290"/>
            <ac:picMk id="65" creationId="{F4B8436D-E5C8-4E3E-83EA-AEB8D71A215C}"/>
          </ac:picMkLst>
        </pc:picChg>
        <pc:picChg chg="add mod">
          <ac:chgData name="Алексей Фурсов" userId="20640b3771fc525d" providerId="LiveId" clId="{E5E3D877-A201-419C-A60C-9D585A2DC573}" dt="2019-09-05T23:14:44.576" v="3148" actId="1076"/>
          <ac:picMkLst>
            <pc:docMk/>
            <pc:sldMk cId="3800139303" sldId="290"/>
            <ac:picMk id="67" creationId="{6AF10289-3F9A-437F-9618-B4BAAB348EB8}"/>
          </ac:picMkLst>
        </pc:picChg>
        <pc:cxnChg chg="del mod">
          <ac:chgData name="Алексей Фурсов" userId="20640b3771fc525d" providerId="LiveId" clId="{E5E3D877-A201-419C-A60C-9D585A2DC573}" dt="2019-09-05T22:47:59.003" v="2731" actId="478"/>
          <ac:cxnSpMkLst>
            <pc:docMk/>
            <pc:sldMk cId="3800139303" sldId="290"/>
            <ac:cxnSpMk id="3" creationId="{5CA00AB9-CC05-48BE-A2C0-77F0C1873F69}"/>
          </ac:cxnSpMkLst>
        </pc:cxnChg>
        <pc:cxnChg chg="add mod">
          <ac:chgData name="Алексей Фурсов" userId="20640b3771fc525d" providerId="LiveId" clId="{E5E3D877-A201-419C-A60C-9D585A2DC573}" dt="2019-09-05T23:07:44.403" v="2983" actId="14100"/>
          <ac:cxnSpMkLst>
            <pc:docMk/>
            <pc:sldMk cId="3800139303" sldId="290"/>
            <ac:cxnSpMk id="18" creationId="{0E623536-F0ED-4000-BEE6-576A2C23B418}"/>
          </ac:cxnSpMkLst>
        </pc:cxnChg>
        <pc:cxnChg chg="del mod">
          <ac:chgData name="Алексей Фурсов" userId="20640b3771fc525d" providerId="LiveId" clId="{E5E3D877-A201-419C-A60C-9D585A2DC573}" dt="2019-09-05T22:47:59.003" v="2731" actId="478"/>
          <ac:cxnSpMkLst>
            <pc:docMk/>
            <pc:sldMk cId="3800139303" sldId="290"/>
            <ac:cxnSpMk id="39" creationId="{9468A2C5-A62B-4183-AAE8-B30497AE094D}"/>
          </ac:cxnSpMkLst>
        </pc:cxnChg>
        <pc:cxnChg chg="del">
          <ac:chgData name="Алексей Фурсов" userId="20640b3771fc525d" providerId="LiveId" clId="{E5E3D877-A201-419C-A60C-9D585A2DC573}" dt="2019-09-05T22:47:59.003" v="2731" actId="478"/>
          <ac:cxnSpMkLst>
            <pc:docMk/>
            <pc:sldMk cId="3800139303" sldId="290"/>
            <ac:cxnSpMk id="42" creationId="{70782F2D-6414-4D95-B7FE-C7EA24F3C3EC}"/>
          </ac:cxnSpMkLst>
        </pc:cxnChg>
        <pc:cxnChg chg="del mod">
          <ac:chgData name="Алексей Фурсов" userId="20640b3771fc525d" providerId="LiveId" clId="{E5E3D877-A201-419C-A60C-9D585A2DC573}" dt="2019-09-05T22:47:59.003" v="2731" actId="478"/>
          <ac:cxnSpMkLst>
            <pc:docMk/>
            <pc:sldMk cId="3800139303" sldId="290"/>
            <ac:cxnSpMk id="43" creationId="{3E00C17A-FBF4-4D62-98C4-CD32F73F7D33}"/>
          </ac:cxnSpMkLst>
        </pc:cxnChg>
        <pc:cxnChg chg="del">
          <ac:chgData name="Алексей Фурсов" userId="20640b3771fc525d" providerId="LiveId" clId="{E5E3D877-A201-419C-A60C-9D585A2DC573}" dt="2019-09-05T22:47:59.003" v="2731" actId="478"/>
          <ac:cxnSpMkLst>
            <pc:docMk/>
            <pc:sldMk cId="3800139303" sldId="290"/>
            <ac:cxnSpMk id="48" creationId="{4BF39689-C497-4530-85F9-BCB622460B08}"/>
          </ac:cxnSpMkLst>
        </pc:cxnChg>
        <pc:cxnChg chg="del">
          <ac:chgData name="Алексей Фурсов" userId="20640b3771fc525d" providerId="LiveId" clId="{E5E3D877-A201-419C-A60C-9D585A2DC573}" dt="2019-09-05T22:47:59.003" v="2731" actId="478"/>
          <ac:cxnSpMkLst>
            <pc:docMk/>
            <pc:sldMk cId="3800139303" sldId="290"/>
            <ac:cxnSpMk id="52" creationId="{7EB701D8-5842-4089-A171-24EBAC1273DC}"/>
          </ac:cxnSpMkLst>
        </pc:cxnChg>
        <pc:cxnChg chg="add mod">
          <ac:chgData name="Алексей Фурсов" userId="20640b3771fc525d" providerId="LiveId" clId="{E5E3D877-A201-419C-A60C-9D585A2DC573}" dt="2019-09-05T23:08:37.923" v="3000" actId="1076"/>
          <ac:cxnSpMkLst>
            <pc:docMk/>
            <pc:sldMk cId="3800139303" sldId="290"/>
            <ac:cxnSpMk id="61" creationId="{3A9B07DC-EAB3-4135-A0DB-FA911C645B69}"/>
          </ac:cxnSpMkLst>
        </pc:cxnChg>
        <pc:cxnChg chg="del mod">
          <ac:chgData name="Алексей Фурсов" userId="20640b3771fc525d" providerId="LiveId" clId="{E5E3D877-A201-419C-A60C-9D585A2DC573}" dt="2019-09-05T22:47:59.003" v="2731" actId="478"/>
          <ac:cxnSpMkLst>
            <pc:docMk/>
            <pc:sldMk cId="3800139303" sldId="290"/>
            <ac:cxnSpMk id="70" creationId="{0453E4F9-7938-4D5E-A185-D09A9090DAD8}"/>
          </ac:cxnSpMkLst>
        </pc:cxnChg>
        <pc:cxnChg chg="del mod">
          <ac:chgData name="Алексей Фурсов" userId="20640b3771fc525d" providerId="LiveId" clId="{E5E3D877-A201-419C-A60C-9D585A2DC573}" dt="2019-09-05T22:47:59.003" v="2731" actId="478"/>
          <ac:cxnSpMkLst>
            <pc:docMk/>
            <pc:sldMk cId="3800139303" sldId="290"/>
            <ac:cxnSpMk id="89" creationId="{0453E4F9-7938-4D5E-A185-D09A9090DAD8}"/>
          </ac:cxnSpMkLst>
        </pc:cxnChg>
        <pc:cxnChg chg="del mod">
          <ac:chgData name="Алексей Фурсов" userId="20640b3771fc525d" providerId="LiveId" clId="{E5E3D877-A201-419C-A60C-9D585A2DC573}" dt="2019-09-05T22:47:59.003" v="2731" actId="478"/>
          <ac:cxnSpMkLst>
            <pc:docMk/>
            <pc:sldMk cId="3800139303" sldId="290"/>
            <ac:cxnSpMk id="91" creationId="{3E00C17A-FBF4-4D62-98C4-CD32F73F7D33}"/>
          </ac:cxnSpMkLst>
        </pc:cxnChg>
        <pc:cxnChg chg="del">
          <ac:chgData name="Алексей Фурсов" userId="20640b3771fc525d" providerId="LiveId" clId="{E5E3D877-A201-419C-A60C-9D585A2DC573}" dt="2019-09-05T22:47:59.003" v="2731" actId="478"/>
          <ac:cxnSpMkLst>
            <pc:docMk/>
            <pc:sldMk cId="3800139303" sldId="290"/>
            <ac:cxnSpMk id="107" creationId="{7C2407BF-2AB9-4D4E-B2C1-1F30BB907BCD}"/>
          </ac:cxnSpMkLst>
        </pc:cxnChg>
        <pc:cxnChg chg="del">
          <ac:chgData name="Алексей Фурсов" userId="20640b3771fc525d" providerId="LiveId" clId="{E5E3D877-A201-419C-A60C-9D585A2DC573}" dt="2019-09-05T22:47:59.003" v="2731" actId="478"/>
          <ac:cxnSpMkLst>
            <pc:docMk/>
            <pc:sldMk cId="3800139303" sldId="290"/>
            <ac:cxnSpMk id="109" creationId="{448F3F34-595A-4534-B1E3-77B5EBAE695A}"/>
          </ac:cxnSpMkLst>
        </pc:cxnChg>
        <pc:cxnChg chg="del">
          <ac:chgData name="Алексей Фурсов" userId="20640b3771fc525d" providerId="LiveId" clId="{E5E3D877-A201-419C-A60C-9D585A2DC573}" dt="2019-09-05T22:47:59.003" v="2731" actId="478"/>
          <ac:cxnSpMkLst>
            <pc:docMk/>
            <pc:sldMk cId="3800139303" sldId="290"/>
            <ac:cxnSpMk id="111" creationId="{28D9A0D8-F5B6-416A-9A68-553A37A15224}"/>
          </ac:cxnSpMkLst>
        </pc:cxnChg>
        <pc:cxnChg chg="del">
          <ac:chgData name="Алексей Фурсов" userId="20640b3771fc525d" providerId="LiveId" clId="{E5E3D877-A201-419C-A60C-9D585A2DC573}" dt="2019-09-05T22:47:59.003" v="2731" actId="478"/>
          <ac:cxnSpMkLst>
            <pc:docMk/>
            <pc:sldMk cId="3800139303" sldId="290"/>
            <ac:cxnSpMk id="115" creationId="{B9581FAE-2A53-4E28-BE07-B1E2063510AD}"/>
          </ac:cxnSpMkLst>
        </pc:cxnChg>
        <pc:cxnChg chg="del">
          <ac:chgData name="Алексей Фурсов" userId="20640b3771fc525d" providerId="LiveId" clId="{E5E3D877-A201-419C-A60C-9D585A2DC573}" dt="2019-09-05T22:47:59.003" v="2731" actId="478"/>
          <ac:cxnSpMkLst>
            <pc:docMk/>
            <pc:sldMk cId="3800139303" sldId="290"/>
            <ac:cxnSpMk id="119" creationId="{67FA7552-48D7-41B0-8760-96236C46A932}"/>
          </ac:cxnSpMkLst>
        </pc:cxnChg>
        <pc:cxnChg chg="del">
          <ac:chgData name="Алексей Фурсов" userId="20640b3771fc525d" providerId="LiveId" clId="{E5E3D877-A201-419C-A60C-9D585A2DC573}" dt="2019-09-05T22:47:59.003" v="2731" actId="478"/>
          <ac:cxnSpMkLst>
            <pc:docMk/>
            <pc:sldMk cId="3800139303" sldId="290"/>
            <ac:cxnSpMk id="130" creationId="{70782F2D-6414-4D95-B7FE-C7EA24F3C3EC}"/>
          </ac:cxnSpMkLst>
        </pc:cxnChg>
      </pc:sldChg>
      <pc:sldChg chg="del">
        <pc:chgData name="Алексей Фурсов" userId="20640b3771fc525d" providerId="LiveId" clId="{E5E3D877-A201-419C-A60C-9D585A2DC573}" dt="2019-09-05T23:43:04.198" v="3769" actId="2696"/>
        <pc:sldMkLst>
          <pc:docMk/>
          <pc:sldMk cId="3899557665" sldId="291"/>
        </pc:sldMkLst>
      </pc:sldChg>
      <pc:sldChg chg="del">
        <pc:chgData name="Алексей Фурсов" userId="20640b3771fc525d" providerId="LiveId" clId="{E5E3D877-A201-419C-A60C-9D585A2DC573}" dt="2019-09-05T23:38:11.977" v="3646" actId="2696"/>
        <pc:sldMkLst>
          <pc:docMk/>
          <pc:sldMk cId="2402496216" sldId="292"/>
        </pc:sldMkLst>
      </pc:sldChg>
      <pc:sldChg chg="modSp del">
        <pc:chgData name="Алексей Фурсов" userId="20640b3771fc525d" providerId="LiveId" clId="{E5E3D877-A201-419C-A60C-9D585A2DC573}" dt="2019-09-05T23:38:12.747" v="3647" actId="2696"/>
        <pc:sldMkLst>
          <pc:docMk/>
          <pc:sldMk cId="870961079" sldId="295"/>
        </pc:sldMkLst>
        <pc:spChg chg="mod">
          <ac:chgData name="Алексей Фурсов" userId="20640b3771fc525d" providerId="LiveId" clId="{E5E3D877-A201-419C-A60C-9D585A2DC573}" dt="2019-09-05T19:27:32.416" v="803" actId="20578"/>
          <ac:spMkLst>
            <pc:docMk/>
            <pc:sldMk cId="870961079" sldId="295"/>
            <ac:spMk id="15" creationId="{00000000-0000-0000-0000-000000000000}"/>
          </ac:spMkLst>
        </pc:spChg>
      </pc:sldChg>
      <pc:sldChg chg="del">
        <pc:chgData name="Алексей Фурсов" userId="20640b3771fc525d" providerId="LiveId" clId="{E5E3D877-A201-419C-A60C-9D585A2DC573}" dt="2019-09-05T23:38:13.563" v="3648" actId="2696"/>
        <pc:sldMkLst>
          <pc:docMk/>
          <pc:sldMk cId="4153008282" sldId="296"/>
        </pc:sldMkLst>
      </pc:sldChg>
      <pc:sldChg chg="addSp delSp modSp add">
        <pc:chgData name="Алексей Фурсов" userId="20640b3771fc525d" providerId="LiveId" clId="{E5E3D877-A201-419C-A60C-9D585A2DC573}" dt="2019-09-05T21:43:19.552" v="1863" actId="6549"/>
        <pc:sldMkLst>
          <pc:docMk/>
          <pc:sldMk cId="1492542112" sldId="297"/>
        </pc:sldMkLst>
        <pc:spChg chg="mod">
          <ac:chgData name="Алексей Фурсов" userId="20640b3771fc525d" providerId="LiveId" clId="{E5E3D877-A201-419C-A60C-9D585A2DC573}" dt="2019-09-05T21:43:19.552" v="1863" actId="6549"/>
          <ac:spMkLst>
            <pc:docMk/>
            <pc:sldMk cId="1492542112" sldId="297"/>
            <ac:spMk id="2" creationId="{00000000-0000-0000-0000-000000000000}"/>
          </ac:spMkLst>
        </pc:spChg>
        <pc:spChg chg="del">
          <ac:chgData name="Алексей Фурсов" userId="20640b3771fc525d" providerId="LiveId" clId="{E5E3D877-A201-419C-A60C-9D585A2DC573}" dt="2019-09-05T19:08:18.572" v="115" actId="478"/>
          <ac:spMkLst>
            <pc:docMk/>
            <pc:sldMk cId="1492542112" sldId="297"/>
            <ac:spMk id="7" creationId="{00000000-0000-0000-0000-000000000000}"/>
          </ac:spMkLst>
        </pc:spChg>
        <pc:spChg chg="mod">
          <ac:chgData name="Алексей Фурсов" userId="20640b3771fc525d" providerId="LiveId" clId="{E5E3D877-A201-419C-A60C-9D585A2DC573}" dt="2019-09-05T19:33:03.099" v="851" actId="1076"/>
          <ac:spMkLst>
            <pc:docMk/>
            <pc:sldMk cId="1492542112" sldId="297"/>
            <ac:spMk id="15" creationId="{00000000-0000-0000-0000-000000000000}"/>
          </ac:spMkLst>
        </pc:spChg>
        <pc:picChg chg="add del mod">
          <ac:chgData name="Алексей Фурсов" userId="20640b3771fc525d" providerId="LiveId" clId="{E5E3D877-A201-419C-A60C-9D585A2DC573}" dt="2019-09-05T19:38:33.938" v="911"/>
          <ac:picMkLst>
            <pc:docMk/>
            <pc:sldMk cId="1492542112" sldId="297"/>
            <ac:picMk id="4" creationId="{98628A07-7176-4610-98F7-F4C722DE99A9}"/>
          </ac:picMkLst>
        </pc:picChg>
        <pc:picChg chg="del">
          <ac:chgData name="Алексей Фурсов" userId="20640b3771fc525d" providerId="LiveId" clId="{E5E3D877-A201-419C-A60C-9D585A2DC573}" dt="2019-09-05T20:45:44.923" v="1343" actId="478"/>
          <ac:picMkLst>
            <pc:docMk/>
            <pc:sldMk cId="1492542112" sldId="297"/>
            <ac:picMk id="6" creationId="{406C1B5F-C216-43E8-8036-BB4DD956BF69}"/>
          </ac:picMkLst>
        </pc:picChg>
        <pc:picChg chg="add del mod">
          <ac:chgData name="Алексей Фурсов" userId="20640b3771fc525d" providerId="LiveId" clId="{E5E3D877-A201-419C-A60C-9D585A2DC573}" dt="2019-09-05T19:34:08.644" v="856" actId="478"/>
          <ac:picMkLst>
            <pc:docMk/>
            <pc:sldMk cId="1492542112" sldId="297"/>
            <ac:picMk id="8" creationId="{BC0CBF8D-7E90-472B-A542-A0C150367603}"/>
          </ac:picMkLst>
        </pc:picChg>
      </pc:sldChg>
      <pc:sldChg chg="addSp delSp modSp add del ord">
        <pc:chgData name="Алексей Фурсов" userId="20640b3771fc525d" providerId="LiveId" clId="{E5E3D877-A201-419C-A60C-9D585A2DC573}" dt="2019-09-05T23:38:02.693" v="3639" actId="2696"/>
        <pc:sldMkLst>
          <pc:docMk/>
          <pc:sldMk cId="1550572592" sldId="298"/>
        </pc:sldMkLst>
        <pc:spChg chg="del mod">
          <ac:chgData name="Алексей Фурсов" userId="20640b3771fc525d" providerId="LiveId" clId="{E5E3D877-A201-419C-A60C-9D585A2DC573}" dt="2019-09-05T21:21:27.139" v="1774" actId="478"/>
          <ac:spMkLst>
            <pc:docMk/>
            <pc:sldMk cId="1550572592" sldId="298"/>
            <ac:spMk id="2" creationId="{00000000-0000-0000-0000-000000000000}"/>
          </ac:spMkLst>
        </pc:spChg>
        <pc:spChg chg="add del mod">
          <ac:chgData name="Алексей Фурсов" userId="20640b3771fc525d" providerId="LiveId" clId="{E5E3D877-A201-419C-A60C-9D585A2DC573}" dt="2019-09-05T19:38:16.067" v="906" actId="478"/>
          <ac:spMkLst>
            <pc:docMk/>
            <pc:sldMk cId="1550572592" sldId="298"/>
            <ac:spMk id="5" creationId="{33569C68-E54D-434E-ADA4-6381941427ED}"/>
          </ac:spMkLst>
        </pc:spChg>
        <pc:spChg chg="add del mod">
          <ac:chgData name="Алексей Фурсов" userId="20640b3771fc525d" providerId="LiveId" clId="{E5E3D877-A201-419C-A60C-9D585A2DC573}" dt="2019-09-05T21:21:29.058" v="1775" actId="478"/>
          <ac:spMkLst>
            <pc:docMk/>
            <pc:sldMk cId="1550572592" sldId="298"/>
            <ac:spMk id="8" creationId="{C1A5FB51-7A79-4D23-949E-914E09DC23AD}"/>
          </ac:spMkLst>
        </pc:spChg>
        <pc:spChg chg="del">
          <ac:chgData name="Алексей Фурсов" userId="20640b3771fc525d" providerId="LiveId" clId="{E5E3D877-A201-419C-A60C-9D585A2DC573}" dt="2019-09-05T19:34:45.959" v="883" actId="478"/>
          <ac:spMkLst>
            <pc:docMk/>
            <pc:sldMk cId="1550572592" sldId="298"/>
            <ac:spMk id="15" creationId="{00000000-0000-0000-0000-000000000000}"/>
          </ac:spMkLst>
        </pc:spChg>
        <pc:picChg chg="add del mod">
          <ac:chgData name="Алексей Фурсов" userId="20640b3771fc525d" providerId="LiveId" clId="{E5E3D877-A201-419C-A60C-9D585A2DC573}" dt="2019-09-05T21:21:25.659" v="1773" actId="478"/>
          <ac:picMkLst>
            <pc:docMk/>
            <pc:sldMk cId="1550572592" sldId="298"/>
            <ac:picMk id="4" creationId="{77623509-76E6-45FD-BF28-7B475CC066C0}"/>
          </ac:picMkLst>
        </pc:picChg>
        <pc:picChg chg="del">
          <ac:chgData name="Алексей Фурсов" userId="20640b3771fc525d" providerId="LiveId" clId="{E5E3D877-A201-419C-A60C-9D585A2DC573}" dt="2019-09-05T21:21:30.190" v="1776" actId="478"/>
          <ac:picMkLst>
            <pc:docMk/>
            <pc:sldMk cId="1550572592" sldId="298"/>
            <ac:picMk id="6" creationId="{406C1B5F-C216-43E8-8036-BB4DD956BF69}"/>
          </ac:picMkLst>
        </pc:picChg>
      </pc:sldChg>
      <pc:sldChg chg="addSp delSp modSp add ord">
        <pc:chgData name="Алексей Фурсов" userId="20640b3771fc525d" providerId="LiveId" clId="{E5E3D877-A201-419C-A60C-9D585A2DC573}" dt="2019-09-05T21:45:48.338" v="1894"/>
        <pc:sldMkLst>
          <pc:docMk/>
          <pc:sldMk cId="3184478536" sldId="299"/>
        </pc:sldMkLst>
        <pc:spChg chg="mod">
          <ac:chgData name="Алексей Фурсов" userId="20640b3771fc525d" providerId="LiveId" clId="{E5E3D877-A201-419C-A60C-9D585A2DC573}" dt="2019-09-05T21:44:25.272" v="1889" actId="20577"/>
          <ac:spMkLst>
            <pc:docMk/>
            <pc:sldMk cId="3184478536" sldId="299"/>
            <ac:spMk id="2" creationId="{00000000-0000-0000-0000-000000000000}"/>
          </ac:spMkLst>
        </pc:spChg>
        <pc:spChg chg="add mod">
          <ac:chgData name="Алексей Фурсов" userId="20640b3771fc525d" providerId="LiveId" clId="{E5E3D877-A201-419C-A60C-9D585A2DC573}" dt="2019-09-05T21:13:42.017" v="1759" actId="1076"/>
          <ac:spMkLst>
            <pc:docMk/>
            <pc:sldMk cId="3184478536" sldId="299"/>
            <ac:spMk id="3" creationId="{E8563847-A800-4B50-B60F-879FE6AAC67B}"/>
          </ac:spMkLst>
        </pc:spChg>
        <pc:spChg chg="add del mod">
          <ac:chgData name="Алексей Фурсов" userId="20640b3771fc525d" providerId="LiveId" clId="{E5E3D877-A201-419C-A60C-9D585A2DC573}" dt="2019-09-05T20:06:58.687" v="1153" actId="478"/>
          <ac:spMkLst>
            <pc:docMk/>
            <pc:sldMk cId="3184478536" sldId="299"/>
            <ac:spMk id="5" creationId="{1052914E-40AA-4196-95F7-419E7DD7F876}"/>
          </ac:spMkLst>
        </pc:spChg>
        <pc:spChg chg="add mod">
          <ac:chgData name="Алексей Фурсов" userId="20640b3771fc525d" providerId="LiveId" clId="{E5E3D877-A201-419C-A60C-9D585A2DC573}" dt="2019-09-05T21:13:42.017" v="1759" actId="1076"/>
          <ac:spMkLst>
            <pc:docMk/>
            <pc:sldMk cId="3184478536" sldId="299"/>
            <ac:spMk id="7" creationId="{75820E3E-D984-4ECA-B63B-437CF70BC47E}"/>
          </ac:spMkLst>
        </pc:spChg>
        <pc:spChg chg="add mod">
          <ac:chgData name="Алексей Фурсов" userId="20640b3771fc525d" providerId="LiveId" clId="{E5E3D877-A201-419C-A60C-9D585A2DC573}" dt="2019-09-05T21:13:42.017" v="1759" actId="1076"/>
          <ac:spMkLst>
            <pc:docMk/>
            <pc:sldMk cId="3184478536" sldId="299"/>
            <ac:spMk id="8" creationId="{835D200D-72C7-4F55-BE12-12E143DB91EA}"/>
          </ac:spMkLst>
        </pc:spChg>
        <pc:spChg chg="add mod">
          <ac:chgData name="Алексей Фурсов" userId="20640b3771fc525d" providerId="LiveId" clId="{E5E3D877-A201-419C-A60C-9D585A2DC573}" dt="2019-09-05T21:13:42.017" v="1759" actId="1076"/>
          <ac:spMkLst>
            <pc:docMk/>
            <pc:sldMk cId="3184478536" sldId="299"/>
            <ac:spMk id="9" creationId="{3A69BCB1-377F-4901-BF9F-4F512E4916B6}"/>
          </ac:spMkLst>
        </pc:spChg>
        <pc:spChg chg="add mod">
          <ac:chgData name="Алексей Фурсов" userId="20640b3771fc525d" providerId="LiveId" clId="{E5E3D877-A201-419C-A60C-9D585A2DC573}" dt="2019-09-05T21:13:42.017" v="1759" actId="1076"/>
          <ac:spMkLst>
            <pc:docMk/>
            <pc:sldMk cId="3184478536" sldId="299"/>
            <ac:spMk id="10" creationId="{7F110541-1473-4E31-B532-264F53C0DE56}"/>
          </ac:spMkLst>
        </pc:spChg>
        <pc:spChg chg="add del mod">
          <ac:chgData name="Алексей Фурсов" userId="20640b3771fc525d" providerId="LiveId" clId="{E5E3D877-A201-419C-A60C-9D585A2DC573}" dt="2019-09-05T19:57:15.592" v="1032" actId="478"/>
          <ac:spMkLst>
            <pc:docMk/>
            <pc:sldMk cId="3184478536" sldId="299"/>
            <ac:spMk id="11" creationId="{AFAD73F1-8567-47F0-A6AC-67AD79B3ACB8}"/>
          </ac:spMkLst>
        </pc:spChg>
        <pc:spChg chg="add mod">
          <ac:chgData name="Алексей Фурсов" userId="20640b3771fc525d" providerId="LiveId" clId="{E5E3D877-A201-419C-A60C-9D585A2DC573}" dt="2019-09-05T21:13:42.017" v="1759" actId="1076"/>
          <ac:spMkLst>
            <pc:docMk/>
            <pc:sldMk cId="3184478536" sldId="299"/>
            <ac:spMk id="12" creationId="{82FC7B7D-23CF-419A-BA3C-70147C73A917}"/>
          </ac:spMkLst>
        </pc:spChg>
        <pc:spChg chg="add del mod">
          <ac:chgData name="Алексей Фурсов" userId="20640b3771fc525d" providerId="LiveId" clId="{E5E3D877-A201-419C-A60C-9D585A2DC573}" dt="2019-09-05T19:57:15.592" v="1032" actId="478"/>
          <ac:spMkLst>
            <pc:docMk/>
            <pc:sldMk cId="3184478536" sldId="299"/>
            <ac:spMk id="13" creationId="{6D11A7A1-24BF-4A2A-B3C8-199C17A47775}"/>
          </ac:spMkLst>
        </pc:spChg>
        <pc:spChg chg="add del mod">
          <ac:chgData name="Алексей Фурсов" userId="20640b3771fc525d" providerId="LiveId" clId="{E5E3D877-A201-419C-A60C-9D585A2DC573}" dt="2019-09-05T19:57:15.592" v="1032" actId="478"/>
          <ac:spMkLst>
            <pc:docMk/>
            <pc:sldMk cId="3184478536" sldId="299"/>
            <ac:spMk id="15" creationId="{192C1E1E-6C4D-40B3-92B9-25195063D1F5}"/>
          </ac:spMkLst>
        </pc:spChg>
        <pc:spChg chg="add mod">
          <ac:chgData name="Алексей Фурсов" userId="20640b3771fc525d" providerId="LiveId" clId="{E5E3D877-A201-419C-A60C-9D585A2DC573}" dt="2019-09-05T21:13:42.017" v="1759" actId="1076"/>
          <ac:spMkLst>
            <pc:docMk/>
            <pc:sldMk cId="3184478536" sldId="299"/>
            <ac:spMk id="16" creationId="{C53D77AF-E5C4-434E-89BF-4D0E1C3A736F}"/>
          </ac:spMkLst>
        </pc:spChg>
        <pc:spChg chg="add mod">
          <ac:chgData name="Алексей Фурсов" userId="20640b3771fc525d" providerId="LiveId" clId="{E5E3D877-A201-419C-A60C-9D585A2DC573}" dt="2019-09-05T21:13:42.017" v="1759" actId="1076"/>
          <ac:spMkLst>
            <pc:docMk/>
            <pc:sldMk cId="3184478536" sldId="299"/>
            <ac:spMk id="17" creationId="{A7FDD3F7-4D8F-49F7-8214-8E5641AF1C92}"/>
          </ac:spMkLst>
        </pc:spChg>
        <pc:spChg chg="add mod">
          <ac:chgData name="Алексей Фурсов" userId="20640b3771fc525d" providerId="LiveId" clId="{E5E3D877-A201-419C-A60C-9D585A2DC573}" dt="2019-09-05T21:13:42.017" v="1759" actId="1076"/>
          <ac:spMkLst>
            <pc:docMk/>
            <pc:sldMk cId="3184478536" sldId="299"/>
            <ac:spMk id="18" creationId="{73B3EF41-15CE-4985-A4CD-FEEA4C4E3308}"/>
          </ac:spMkLst>
        </pc:spChg>
        <pc:spChg chg="add mod">
          <ac:chgData name="Алексей Фурсов" userId="20640b3771fc525d" providerId="LiveId" clId="{E5E3D877-A201-419C-A60C-9D585A2DC573}" dt="2019-09-05T21:13:42.017" v="1759" actId="1076"/>
          <ac:spMkLst>
            <pc:docMk/>
            <pc:sldMk cId="3184478536" sldId="299"/>
            <ac:spMk id="19" creationId="{DF0545CE-6CF3-491C-9C4D-EB149F54748F}"/>
          </ac:spMkLst>
        </pc:spChg>
        <pc:spChg chg="add mod">
          <ac:chgData name="Алексей Фурсов" userId="20640b3771fc525d" providerId="LiveId" clId="{E5E3D877-A201-419C-A60C-9D585A2DC573}" dt="2019-09-05T21:13:42.017" v="1759" actId="1076"/>
          <ac:spMkLst>
            <pc:docMk/>
            <pc:sldMk cId="3184478536" sldId="299"/>
            <ac:spMk id="20" creationId="{E0ABF409-40CC-4206-9353-3D83351AF6C5}"/>
          </ac:spMkLst>
        </pc:spChg>
        <pc:spChg chg="add mod">
          <ac:chgData name="Алексей Фурсов" userId="20640b3771fc525d" providerId="LiveId" clId="{E5E3D877-A201-419C-A60C-9D585A2DC573}" dt="2019-09-05T21:13:42.017" v="1759" actId="1076"/>
          <ac:spMkLst>
            <pc:docMk/>
            <pc:sldMk cId="3184478536" sldId="299"/>
            <ac:spMk id="21" creationId="{79B130DC-F4F5-4EC5-82B5-5793437203B9}"/>
          </ac:spMkLst>
        </pc:spChg>
        <pc:spChg chg="add mod">
          <ac:chgData name="Алексей Фурсов" userId="20640b3771fc525d" providerId="LiveId" clId="{E5E3D877-A201-419C-A60C-9D585A2DC573}" dt="2019-09-05T21:13:42.017" v="1759" actId="1076"/>
          <ac:spMkLst>
            <pc:docMk/>
            <pc:sldMk cId="3184478536" sldId="299"/>
            <ac:spMk id="22" creationId="{90D07626-6904-4E70-99E1-1DDBB7DB1D5D}"/>
          </ac:spMkLst>
        </pc:spChg>
        <pc:spChg chg="add mod">
          <ac:chgData name="Алексей Фурсов" userId="20640b3771fc525d" providerId="LiveId" clId="{E5E3D877-A201-419C-A60C-9D585A2DC573}" dt="2019-09-05T21:13:42.017" v="1759" actId="1076"/>
          <ac:spMkLst>
            <pc:docMk/>
            <pc:sldMk cId="3184478536" sldId="299"/>
            <ac:spMk id="36" creationId="{8FCFEB75-E77F-4DF1-B006-902A328FE307}"/>
          </ac:spMkLst>
        </pc:spChg>
        <pc:spChg chg="add mod">
          <ac:chgData name="Алексей Фурсов" userId="20640b3771fc525d" providerId="LiveId" clId="{E5E3D877-A201-419C-A60C-9D585A2DC573}" dt="2019-09-05T21:13:42.017" v="1759" actId="1076"/>
          <ac:spMkLst>
            <pc:docMk/>
            <pc:sldMk cId="3184478536" sldId="299"/>
            <ac:spMk id="37" creationId="{0AB7961D-A21A-4E55-91F7-7F83C670CAD7}"/>
          </ac:spMkLst>
        </pc:spChg>
        <pc:spChg chg="add del mod">
          <ac:chgData name="Алексей Фурсов" userId="20640b3771fc525d" providerId="LiveId" clId="{E5E3D877-A201-419C-A60C-9D585A2DC573}" dt="2019-09-05T21:01:58.696" v="1591" actId="11529"/>
          <ac:spMkLst>
            <pc:docMk/>
            <pc:sldMk cId="3184478536" sldId="299"/>
            <ac:spMk id="46" creationId="{A9A4B6E9-D3BC-4428-BCAA-9B1B32EDA7EE}"/>
          </ac:spMkLst>
        </pc:spChg>
        <pc:spChg chg="add del mod">
          <ac:chgData name="Алексей Фурсов" userId="20640b3771fc525d" providerId="LiveId" clId="{E5E3D877-A201-419C-A60C-9D585A2DC573}" dt="2019-09-05T21:02:55.085" v="1593" actId="11529"/>
          <ac:spMkLst>
            <pc:docMk/>
            <pc:sldMk cId="3184478536" sldId="299"/>
            <ac:spMk id="47" creationId="{5D5574AA-3F43-4EAE-AB16-D4E72D74547D}"/>
          </ac:spMkLst>
        </pc:spChg>
        <pc:spChg chg="add del mod">
          <ac:chgData name="Алексей Фурсов" userId="20640b3771fc525d" providerId="LiveId" clId="{E5E3D877-A201-419C-A60C-9D585A2DC573}" dt="2019-09-05T21:03:55.727" v="1597" actId="478"/>
          <ac:spMkLst>
            <pc:docMk/>
            <pc:sldMk cId="3184478536" sldId="299"/>
            <ac:spMk id="48" creationId="{3CE41973-80E1-45D0-B719-228B6E749B2F}"/>
          </ac:spMkLst>
        </pc:spChg>
        <pc:spChg chg="add del mod">
          <ac:chgData name="Алексей Фурсов" userId="20640b3771fc525d" providerId="LiveId" clId="{E5E3D877-A201-419C-A60C-9D585A2DC573}" dt="2019-09-05T21:03:53.843" v="1596" actId="478"/>
          <ac:spMkLst>
            <pc:docMk/>
            <pc:sldMk cId="3184478536" sldId="299"/>
            <ac:spMk id="49" creationId="{32B48936-0B78-41DB-99B4-69132A30973E}"/>
          </ac:spMkLst>
        </pc:spChg>
        <pc:spChg chg="add del mod">
          <ac:chgData name="Алексей Фурсов" userId="20640b3771fc525d" providerId="LiveId" clId="{E5E3D877-A201-419C-A60C-9D585A2DC573}" dt="2019-09-05T21:09:43.687" v="1666" actId="478"/>
          <ac:spMkLst>
            <pc:docMk/>
            <pc:sldMk cId="3184478536" sldId="299"/>
            <ac:spMk id="50" creationId="{271AE6D5-631C-4D86-8E4F-D7BB49771170}"/>
          </ac:spMkLst>
        </pc:spChg>
        <pc:spChg chg="add mod">
          <ac:chgData name="Алексей Фурсов" userId="20640b3771fc525d" providerId="LiveId" clId="{E5E3D877-A201-419C-A60C-9D585A2DC573}" dt="2019-09-05T21:13:42.017" v="1759" actId="1076"/>
          <ac:spMkLst>
            <pc:docMk/>
            <pc:sldMk cId="3184478536" sldId="299"/>
            <ac:spMk id="51" creationId="{D2CC4EF3-27CE-4F59-A0F1-493557E31219}"/>
          </ac:spMkLst>
        </pc:spChg>
        <pc:spChg chg="add mod">
          <ac:chgData name="Алексей Фурсов" userId="20640b3771fc525d" providerId="LiveId" clId="{E5E3D877-A201-419C-A60C-9D585A2DC573}" dt="2019-09-05T21:13:42.017" v="1759" actId="1076"/>
          <ac:spMkLst>
            <pc:docMk/>
            <pc:sldMk cId="3184478536" sldId="299"/>
            <ac:spMk id="52" creationId="{D4A6F5C4-0B27-4BCA-B28D-A1C3C688FA78}"/>
          </ac:spMkLst>
        </pc:spChg>
        <pc:picChg chg="del">
          <ac:chgData name="Алексей Фурсов" userId="20640b3771fc525d" providerId="LiveId" clId="{E5E3D877-A201-419C-A60C-9D585A2DC573}" dt="2019-09-05T19:38:42.541" v="913" actId="478"/>
          <ac:picMkLst>
            <pc:docMk/>
            <pc:sldMk cId="3184478536" sldId="299"/>
            <ac:picMk id="4" creationId="{77623509-76E6-45FD-BF28-7B475CC066C0}"/>
          </ac:picMkLst>
        </pc:picChg>
        <pc:picChg chg="del mod">
          <ac:chgData name="Алексей Фурсов" userId="20640b3771fc525d" providerId="LiveId" clId="{E5E3D877-A201-419C-A60C-9D585A2DC573}" dt="2019-09-05T20:45:57.521" v="1344" actId="478"/>
          <ac:picMkLst>
            <pc:docMk/>
            <pc:sldMk cId="3184478536" sldId="299"/>
            <ac:picMk id="6" creationId="{406C1B5F-C216-43E8-8036-BB4DD956BF69}"/>
          </ac:picMkLst>
        </pc:picChg>
        <pc:picChg chg="add del mod">
          <ac:chgData name="Алексей Фурсов" userId="20640b3771fc525d" providerId="LiveId" clId="{E5E3D877-A201-419C-A60C-9D585A2DC573}" dt="2019-09-05T20:05:27.327" v="1139" actId="478"/>
          <ac:picMkLst>
            <pc:docMk/>
            <pc:sldMk cId="3184478536" sldId="299"/>
            <ac:picMk id="14" creationId="{9E8491BE-7382-4AA9-BB1A-F43F5F3E0079}"/>
          </ac:picMkLst>
        </pc:picChg>
        <pc:picChg chg="add del mod">
          <ac:chgData name="Алексей Фурсов" userId="20640b3771fc525d" providerId="LiveId" clId="{E5E3D877-A201-419C-A60C-9D585A2DC573}" dt="2019-09-05T20:22:14.503" v="1156" actId="478"/>
          <ac:picMkLst>
            <pc:docMk/>
            <pc:sldMk cId="3184478536" sldId="299"/>
            <ac:picMk id="23" creationId="{98C511D9-F336-4677-BE1E-570C1C5B0911}"/>
          </ac:picMkLst>
        </pc:picChg>
        <pc:picChg chg="add del">
          <ac:chgData name="Алексей Фурсов" userId="20640b3771fc525d" providerId="LiveId" clId="{E5E3D877-A201-419C-A60C-9D585A2DC573}" dt="2019-09-05T20:22:37.025" v="1158" actId="478"/>
          <ac:picMkLst>
            <pc:docMk/>
            <pc:sldMk cId="3184478536" sldId="299"/>
            <ac:picMk id="24" creationId="{E0467404-1F53-4C6F-911F-0110D5D4A50D}"/>
          </ac:picMkLst>
        </pc:picChg>
        <pc:picChg chg="add mod">
          <ac:chgData name="Алексей Фурсов" userId="20640b3771fc525d" providerId="LiveId" clId="{E5E3D877-A201-419C-A60C-9D585A2DC573}" dt="2019-09-05T20:39:12.024" v="1309" actId="1076"/>
          <ac:picMkLst>
            <pc:docMk/>
            <pc:sldMk cId="3184478536" sldId="299"/>
            <ac:picMk id="25" creationId="{32CB5A45-E3E1-46A1-A9D5-6C22DD5C2C01}"/>
          </ac:picMkLst>
        </pc:picChg>
        <pc:picChg chg="add mod modCrop">
          <ac:chgData name="Алексей Фурсов" userId="20640b3771fc525d" providerId="LiveId" clId="{E5E3D877-A201-419C-A60C-9D585A2DC573}" dt="2019-09-05T20:59:34.854" v="1575" actId="14100"/>
          <ac:picMkLst>
            <pc:docMk/>
            <pc:sldMk cId="3184478536" sldId="299"/>
            <ac:picMk id="27" creationId="{18CC2B51-19A2-40CF-ABAB-F4FEF52A0263}"/>
          </ac:picMkLst>
        </pc:picChg>
        <pc:picChg chg="add mod modCrop">
          <ac:chgData name="Алексей Фурсов" userId="20640b3771fc525d" providerId="LiveId" clId="{E5E3D877-A201-419C-A60C-9D585A2DC573}" dt="2019-09-05T20:39:12.024" v="1309" actId="1076"/>
          <ac:picMkLst>
            <pc:docMk/>
            <pc:sldMk cId="3184478536" sldId="299"/>
            <ac:picMk id="29" creationId="{5960F3F2-3E52-4BA6-A348-BF57F547A632}"/>
          </ac:picMkLst>
        </pc:picChg>
        <pc:picChg chg="add mod modCrop">
          <ac:chgData name="Алексей Фурсов" userId="20640b3771fc525d" providerId="LiveId" clId="{E5E3D877-A201-419C-A60C-9D585A2DC573}" dt="2019-09-05T20:39:12.024" v="1309" actId="1076"/>
          <ac:picMkLst>
            <pc:docMk/>
            <pc:sldMk cId="3184478536" sldId="299"/>
            <ac:picMk id="31" creationId="{4457BB81-4374-4410-B555-0D0F83795990}"/>
          </ac:picMkLst>
        </pc:picChg>
        <pc:picChg chg="add mod">
          <ac:chgData name="Алексей Фурсов" userId="20640b3771fc525d" providerId="LiveId" clId="{E5E3D877-A201-419C-A60C-9D585A2DC573}" dt="2019-09-05T20:39:12.024" v="1309" actId="1076"/>
          <ac:picMkLst>
            <pc:docMk/>
            <pc:sldMk cId="3184478536" sldId="299"/>
            <ac:picMk id="33" creationId="{DE5A6EFE-EC90-47D2-83E3-1FF1313E1E14}"/>
          </ac:picMkLst>
        </pc:picChg>
        <pc:picChg chg="add mod modCrop">
          <ac:chgData name="Алексей Фурсов" userId="20640b3771fc525d" providerId="LiveId" clId="{E5E3D877-A201-419C-A60C-9D585A2DC573}" dt="2019-09-05T20:39:12.024" v="1309" actId="1076"/>
          <ac:picMkLst>
            <pc:docMk/>
            <pc:sldMk cId="3184478536" sldId="299"/>
            <ac:picMk id="35" creationId="{C5533EDF-7741-4B05-94EE-487D746C12C9}"/>
          </ac:picMkLst>
        </pc:picChg>
        <pc:picChg chg="add mod modCrop">
          <ac:chgData name="Алексей Фурсов" userId="20640b3771fc525d" providerId="LiveId" clId="{E5E3D877-A201-419C-A60C-9D585A2DC573}" dt="2019-09-05T21:09:30.818" v="1657" actId="1076"/>
          <ac:picMkLst>
            <pc:docMk/>
            <pc:sldMk cId="3184478536" sldId="299"/>
            <ac:picMk id="39" creationId="{183A23A8-CCF8-4707-ADAC-0F977125DF72}"/>
          </ac:picMkLst>
        </pc:picChg>
        <pc:picChg chg="add mod modCrop">
          <ac:chgData name="Алексей Фурсов" userId="20640b3771fc525d" providerId="LiveId" clId="{E5E3D877-A201-419C-A60C-9D585A2DC573}" dt="2019-09-05T21:09:34.840" v="1661" actId="14100"/>
          <ac:picMkLst>
            <pc:docMk/>
            <pc:sldMk cId="3184478536" sldId="299"/>
            <ac:picMk id="41" creationId="{B0166639-6004-4636-9954-B7CC7D768B25}"/>
          </ac:picMkLst>
        </pc:picChg>
        <pc:picChg chg="add mod">
          <ac:chgData name="Алексей Фурсов" userId="20640b3771fc525d" providerId="LiveId" clId="{E5E3D877-A201-419C-A60C-9D585A2DC573}" dt="2019-09-05T21:09:28.338" v="1651" actId="1076"/>
          <ac:picMkLst>
            <pc:docMk/>
            <pc:sldMk cId="3184478536" sldId="299"/>
            <ac:picMk id="43" creationId="{B7E17030-5893-4C85-82B2-D4D270CE899C}"/>
          </ac:picMkLst>
        </pc:picChg>
        <pc:picChg chg="add mod">
          <ac:chgData name="Алексей Фурсов" userId="20640b3771fc525d" providerId="LiveId" clId="{E5E3D877-A201-419C-A60C-9D585A2DC573}" dt="2019-09-05T21:09:27.329" v="1650" actId="1076"/>
          <ac:picMkLst>
            <pc:docMk/>
            <pc:sldMk cId="3184478536" sldId="299"/>
            <ac:picMk id="45" creationId="{438BF22F-8646-4C72-8A25-FBAAED4D3FA9}"/>
          </ac:picMkLst>
        </pc:picChg>
      </pc:sldChg>
      <pc:sldChg chg="modSp add del ord modTransition">
        <pc:chgData name="Алексей Фурсов" userId="20640b3771fc525d" providerId="LiveId" clId="{E5E3D877-A201-419C-A60C-9D585A2DC573}" dt="2019-09-05T23:37:56.269" v="3634" actId="2696"/>
        <pc:sldMkLst>
          <pc:docMk/>
          <pc:sldMk cId="4000372376" sldId="384"/>
        </pc:sldMkLst>
        <pc:spChg chg="mod">
          <ac:chgData name="Алексей Фурсов" userId="20640b3771fc525d" providerId="LiveId" clId="{E5E3D877-A201-419C-A60C-9D585A2DC573}" dt="2019-09-05T22:05:22.839" v="1916" actId="20577"/>
          <ac:spMkLst>
            <pc:docMk/>
            <pc:sldMk cId="4000372376" sldId="384"/>
            <ac:spMk id="14" creationId="{00000000-0000-0000-0000-000000000000}"/>
          </ac:spMkLst>
        </pc:spChg>
      </pc:sldChg>
      <pc:sldChg chg="delSp add">
        <pc:chgData name="Алексей Фурсов" userId="20640b3771fc525d" providerId="LiveId" clId="{E5E3D877-A201-419C-A60C-9D585A2DC573}" dt="2019-09-05T21:55:03.775" v="1900" actId="478"/>
        <pc:sldMkLst>
          <pc:docMk/>
          <pc:sldMk cId="2343613323" sldId="393"/>
        </pc:sldMkLst>
        <pc:spChg chg="del">
          <ac:chgData name="Алексей Фурсов" userId="20640b3771fc525d" providerId="LiveId" clId="{E5E3D877-A201-419C-A60C-9D585A2DC573}" dt="2019-09-05T21:55:03.775" v="1900" actId="478"/>
          <ac:spMkLst>
            <pc:docMk/>
            <pc:sldMk cId="2343613323" sldId="393"/>
            <ac:spMk id="2" creationId="{00000000-0000-0000-0000-000000000000}"/>
          </ac:spMkLst>
        </pc:spChg>
      </pc:sldChg>
      <pc:sldChg chg="delSp add">
        <pc:chgData name="Алексей Фурсов" userId="20640b3771fc525d" providerId="LiveId" clId="{E5E3D877-A201-419C-A60C-9D585A2DC573}" dt="2019-09-05T21:55:09.846" v="1901" actId="478"/>
        <pc:sldMkLst>
          <pc:docMk/>
          <pc:sldMk cId="3388619756" sldId="402"/>
        </pc:sldMkLst>
        <pc:spChg chg="del">
          <ac:chgData name="Алексей Фурсов" userId="20640b3771fc525d" providerId="LiveId" clId="{E5E3D877-A201-419C-A60C-9D585A2DC573}" dt="2019-09-05T21:55:09.846" v="1901" actId="478"/>
          <ac:spMkLst>
            <pc:docMk/>
            <pc:sldMk cId="3388619756" sldId="402"/>
            <ac:spMk id="2" creationId="{00000000-0000-0000-0000-000000000000}"/>
          </ac:spMkLst>
        </pc:spChg>
      </pc:sldChg>
      <pc:sldChg chg="delSp add ord">
        <pc:chgData name="Алексей Фурсов" userId="20640b3771fc525d" providerId="LiveId" clId="{E5E3D877-A201-419C-A60C-9D585A2DC573}" dt="2019-09-05T21:45:05.162" v="1890" actId="478"/>
        <pc:sldMkLst>
          <pc:docMk/>
          <pc:sldMk cId="3744470911" sldId="446"/>
        </pc:sldMkLst>
        <pc:spChg chg="del">
          <ac:chgData name="Алексей Фурсов" userId="20640b3771fc525d" providerId="LiveId" clId="{E5E3D877-A201-419C-A60C-9D585A2DC573}" dt="2019-09-05T21:45:05.162" v="1890" actId="478"/>
          <ac:spMkLst>
            <pc:docMk/>
            <pc:sldMk cId="3744470911" sldId="446"/>
            <ac:spMk id="33" creationId="{00000000-0000-0000-0000-000000000000}"/>
          </ac:spMkLst>
        </pc:spChg>
      </pc:sldChg>
      <pc:sldChg chg="add ord">
        <pc:chgData name="Алексей Фурсов" userId="20640b3771fc525d" providerId="LiveId" clId="{E5E3D877-A201-419C-A60C-9D585A2DC573}" dt="2019-09-05T21:33:57.043" v="1839"/>
        <pc:sldMkLst>
          <pc:docMk/>
          <pc:sldMk cId="3019215594" sldId="457"/>
        </pc:sldMkLst>
      </pc:sldChg>
      <pc:sldChg chg="addSp delSp modSp add del ord">
        <pc:chgData name="Алексей Фурсов" userId="20640b3771fc525d" providerId="LiveId" clId="{E5E3D877-A201-419C-A60C-9D585A2DC573}" dt="2019-09-05T23:38:01.715" v="3637" actId="2696"/>
        <pc:sldMkLst>
          <pc:docMk/>
          <pc:sldMk cId="1452541182" sldId="671"/>
        </pc:sldMkLst>
        <pc:spChg chg="del mod">
          <ac:chgData name="Алексей Фурсов" userId="20640b3771fc525d" providerId="LiveId" clId="{E5E3D877-A201-419C-A60C-9D585A2DC573}" dt="2019-09-05T21:18:15.611" v="1762" actId="478"/>
          <ac:spMkLst>
            <pc:docMk/>
            <pc:sldMk cId="1452541182" sldId="671"/>
            <ac:spMk id="50" creationId="{00000000-0000-0000-0000-000000000000}"/>
          </ac:spMkLst>
        </pc:spChg>
        <pc:picChg chg="add del">
          <ac:chgData name="Алексей Фурсов" userId="20640b3771fc525d" providerId="LiveId" clId="{E5E3D877-A201-419C-A60C-9D585A2DC573}" dt="2019-09-05T21:20:59.817" v="1768" actId="478"/>
          <ac:picMkLst>
            <pc:docMk/>
            <pc:sldMk cId="1452541182" sldId="671"/>
            <ac:picMk id="5" creationId="{345E1968-5D5F-414F-9DC7-EDBDE715D5EF}"/>
          </ac:picMkLst>
        </pc:picChg>
      </pc:sldChg>
      <pc:sldChg chg="addSp delSp modSp add del ord">
        <pc:chgData name="Алексей Фурсов" userId="20640b3771fc525d" providerId="LiveId" clId="{E5E3D877-A201-419C-A60C-9D585A2DC573}" dt="2019-09-05T22:02:22.255" v="1902" actId="2696"/>
        <pc:sldMkLst>
          <pc:docMk/>
          <pc:sldMk cId="2346794103" sldId="684"/>
        </pc:sldMkLst>
        <pc:spChg chg="mod">
          <ac:chgData name="Алексей Фурсов" userId="20640b3771fc525d" providerId="LiveId" clId="{E5E3D877-A201-419C-A60C-9D585A2DC573}" dt="2019-09-05T21:24:15.840" v="1805" actId="122"/>
          <ac:spMkLst>
            <pc:docMk/>
            <pc:sldMk cId="2346794103" sldId="684"/>
            <ac:spMk id="3" creationId="{00000000-0000-0000-0000-000000000000}"/>
          </ac:spMkLst>
        </pc:spChg>
        <pc:spChg chg="del">
          <ac:chgData name="Алексей Фурсов" userId="20640b3771fc525d" providerId="LiveId" clId="{E5E3D877-A201-419C-A60C-9D585A2DC573}" dt="2019-09-05T21:25:07.171" v="1807" actId="478"/>
          <ac:spMkLst>
            <pc:docMk/>
            <pc:sldMk cId="2346794103" sldId="684"/>
            <ac:spMk id="4" creationId="{00000000-0000-0000-0000-000000000000}"/>
          </ac:spMkLst>
        </pc:spChg>
        <pc:spChg chg="del">
          <ac:chgData name="Алексей Фурсов" userId="20640b3771fc525d" providerId="LiveId" clId="{E5E3D877-A201-419C-A60C-9D585A2DC573}" dt="2019-09-05T21:26:02.856" v="1824" actId="478"/>
          <ac:spMkLst>
            <pc:docMk/>
            <pc:sldMk cId="2346794103" sldId="684"/>
            <ac:spMk id="5" creationId="{00000000-0000-0000-0000-000000000000}"/>
          </ac:spMkLst>
        </pc:spChg>
        <pc:spChg chg="add mod">
          <ac:chgData name="Алексей Фурсов" userId="20640b3771fc525d" providerId="LiveId" clId="{E5E3D877-A201-419C-A60C-9D585A2DC573}" dt="2019-09-05T21:26:39.432" v="1832" actId="14100"/>
          <ac:spMkLst>
            <pc:docMk/>
            <pc:sldMk cId="2346794103" sldId="684"/>
            <ac:spMk id="10" creationId="{318F2A56-0A34-4169-BD6D-3F218094D643}"/>
          </ac:spMkLst>
        </pc:spChg>
        <pc:spChg chg="add del">
          <ac:chgData name="Алексей Фурсов" userId="20640b3771fc525d" providerId="LiveId" clId="{E5E3D877-A201-419C-A60C-9D585A2DC573}" dt="2019-09-05T21:25:59.809" v="1823" actId="478"/>
          <ac:spMkLst>
            <pc:docMk/>
            <pc:sldMk cId="2346794103" sldId="684"/>
            <ac:spMk id="11" creationId="{783B749E-AF96-4689-B77F-D6B5F9D60E14}"/>
          </ac:spMkLst>
        </pc:spChg>
        <pc:graphicFrameChg chg="del mod">
          <ac:chgData name="Алексей Фурсов" userId="20640b3771fc525d" providerId="LiveId" clId="{E5E3D877-A201-419C-A60C-9D585A2DC573}" dt="2019-09-05T21:25:03.326" v="1806" actId="478"/>
          <ac:graphicFrameMkLst>
            <pc:docMk/>
            <pc:sldMk cId="2346794103" sldId="684"/>
            <ac:graphicFrameMk id="2" creationId="{00000000-0000-0000-0000-000000000000}"/>
          </ac:graphicFrameMkLst>
        </pc:graphicFrameChg>
        <pc:graphicFrameChg chg="add del">
          <ac:chgData name="Алексей Фурсов" userId="20640b3771fc525d" providerId="LiveId" clId="{E5E3D877-A201-419C-A60C-9D585A2DC573}" dt="2019-09-05T21:25:12.586" v="1809"/>
          <ac:graphicFrameMkLst>
            <pc:docMk/>
            <pc:sldMk cId="2346794103" sldId="684"/>
            <ac:graphicFrameMk id="6" creationId="{A4656519-FEC5-425C-A2E2-B5E58EA521F3}"/>
          </ac:graphicFrameMkLst>
        </pc:graphicFrameChg>
        <pc:graphicFrameChg chg="add del mod">
          <ac:chgData name="Алексей Фурсов" userId="20640b3771fc525d" providerId="LiveId" clId="{E5E3D877-A201-419C-A60C-9D585A2DC573}" dt="2019-09-05T21:25:38.942" v="1821"/>
          <ac:graphicFrameMkLst>
            <pc:docMk/>
            <pc:sldMk cId="2346794103" sldId="684"/>
            <ac:graphicFrameMk id="8" creationId="{41AD1D44-3EE6-4477-BF1E-ECC5E0C7DB0E}"/>
          </ac:graphicFrameMkLst>
        </pc:graphicFrameChg>
        <pc:graphicFrameChg chg="add mod">
          <ac:chgData name="Алексей Фурсов" userId="20640b3771fc525d" providerId="LiveId" clId="{E5E3D877-A201-419C-A60C-9D585A2DC573}" dt="2019-09-05T21:26:48.041" v="1834" actId="14100"/>
          <ac:graphicFrameMkLst>
            <pc:docMk/>
            <pc:sldMk cId="2346794103" sldId="684"/>
            <ac:graphicFrameMk id="9" creationId="{788C3F2A-E2D9-4F99-90CF-A7668F038DAE}"/>
          </ac:graphicFrameMkLst>
        </pc:graphicFrameChg>
        <pc:picChg chg="add del">
          <ac:chgData name="Алексей Фурсов" userId="20640b3771fc525d" providerId="LiveId" clId="{E5E3D877-A201-419C-A60C-9D585A2DC573}" dt="2019-09-05T21:25:21.176" v="1813"/>
          <ac:picMkLst>
            <pc:docMk/>
            <pc:sldMk cId="2346794103" sldId="684"/>
            <ac:picMk id="7" creationId="{A9AE895C-7EA4-48AF-832A-79A888F584BB}"/>
          </ac:picMkLst>
        </pc:picChg>
      </pc:sldChg>
      <pc:sldChg chg="delSp modSp add del">
        <pc:chgData name="Алексей Фурсов" userId="20640b3771fc525d" providerId="LiveId" clId="{E5E3D877-A201-419C-A60C-9D585A2DC573}" dt="2019-09-05T23:37:58.420" v="3635" actId="2696"/>
        <pc:sldMkLst>
          <pc:docMk/>
          <pc:sldMk cId="1884531577" sldId="685"/>
        </pc:sldMkLst>
        <pc:spChg chg="mod">
          <ac:chgData name="Алексей Фурсов" userId="20640b3771fc525d" providerId="LiveId" clId="{E5E3D877-A201-419C-A60C-9D585A2DC573}" dt="2019-09-05T22:03:05.215" v="1913" actId="122"/>
          <ac:spMkLst>
            <pc:docMk/>
            <pc:sldMk cId="1884531577" sldId="685"/>
            <ac:spMk id="39" creationId="{00000000-0000-0000-0000-000000000000}"/>
          </ac:spMkLst>
        </pc:spChg>
        <pc:spChg chg="del">
          <ac:chgData name="Алексей Фурсов" userId="20640b3771fc525d" providerId="LiveId" clId="{E5E3D877-A201-419C-A60C-9D585A2DC573}" dt="2019-09-05T22:02:38.441" v="1906" actId="478"/>
          <ac:spMkLst>
            <pc:docMk/>
            <pc:sldMk cId="1884531577" sldId="685"/>
            <ac:spMk id="48" creationId="{00000000-0000-0000-0000-000000000000}"/>
          </ac:spMkLst>
        </pc:spChg>
        <pc:spChg chg="del">
          <ac:chgData name="Алексей Фурсов" userId="20640b3771fc525d" providerId="LiveId" clId="{E5E3D877-A201-419C-A60C-9D585A2DC573}" dt="2019-09-05T22:02:36.785" v="1905" actId="478"/>
          <ac:spMkLst>
            <pc:docMk/>
            <pc:sldMk cId="1884531577" sldId="685"/>
            <ac:spMk id="49" creationId="{00000000-0000-0000-0000-000000000000}"/>
          </ac:spMkLst>
        </pc:spChg>
        <pc:spChg chg="del">
          <ac:chgData name="Алексей Фурсов" userId="20640b3771fc525d" providerId="LiveId" clId="{E5E3D877-A201-419C-A60C-9D585A2DC573}" dt="2019-09-05T22:02:35.297" v="1904" actId="478"/>
          <ac:spMkLst>
            <pc:docMk/>
            <pc:sldMk cId="1884531577" sldId="685"/>
            <ac:spMk id="50" creationId="{00000000-0000-0000-0000-000000000000}"/>
          </ac:spMkLst>
        </pc:spChg>
        <pc:spChg chg="del">
          <ac:chgData name="Алексей Фурсов" userId="20640b3771fc525d" providerId="LiveId" clId="{E5E3D877-A201-419C-A60C-9D585A2DC573}" dt="2019-09-05T22:02:40.357" v="1907" actId="478"/>
          <ac:spMkLst>
            <pc:docMk/>
            <pc:sldMk cId="1884531577" sldId="685"/>
            <ac:spMk id="51" creationId="{00000000-0000-0000-0000-000000000000}"/>
          </ac:spMkLst>
        </pc:spChg>
        <pc:spChg chg="del">
          <ac:chgData name="Алексей Фурсов" userId="20640b3771fc525d" providerId="LiveId" clId="{E5E3D877-A201-419C-A60C-9D585A2DC573}" dt="2019-09-05T22:02:41.901" v="1908" actId="478"/>
          <ac:spMkLst>
            <pc:docMk/>
            <pc:sldMk cId="1884531577" sldId="685"/>
            <ac:spMk id="52" creationId="{00000000-0000-0000-0000-000000000000}"/>
          </ac:spMkLst>
        </pc:spChg>
        <pc:spChg chg="del">
          <ac:chgData name="Алексей Фурсов" userId="20640b3771fc525d" providerId="LiveId" clId="{E5E3D877-A201-419C-A60C-9D585A2DC573}" dt="2019-09-05T22:02:42.536" v="1909" actId="478"/>
          <ac:spMkLst>
            <pc:docMk/>
            <pc:sldMk cId="1884531577" sldId="685"/>
            <ac:spMk id="53" creationId="{00000000-0000-0000-0000-000000000000}"/>
          </ac:spMkLst>
        </pc:spChg>
        <pc:spChg chg="del">
          <ac:chgData name="Алексей Фурсов" userId="20640b3771fc525d" providerId="LiveId" clId="{E5E3D877-A201-419C-A60C-9D585A2DC573}" dt="2019-09-05T22:02:49.148" v="1910" actId="478"/>
          <ac:spMkLst>
            <pc:docMk/>
            <pc:sldMk cId="1884531577" sldId="685"/>
            <ac:spMk id="54" creationId="{00000000-0000-0000-0000-000000000000}"/>
          </ac:spMkLst>
        </pc:spChg>
        <pc:picChg chg="del">
          <ac:chgData name="Алексей Фурсов" userId="20640b3771fc525d" providerId="LiveId" clId="{E5E3D877-A201-419C-A60C-9D585A2DC573}" dt="2019-09-05T22:02:27.085" v="1903" actId="478"/>
          <ac:picMkLst>
            <pc:docMk/>
            <pc:sldMk cId="1884531577" sldId="685"/>
            <ac:picMk id="1028" creationId="{00000000-0000-0000-0000-000000000000}"/>
          </ac:picMkLst>
        </pc:picChg>
      </pc:sldChg>
      <pc:sldChg chg="add del">
        <pc:chgData name="Алексей Фурсов" userId="20640b3771fc525d" providerId="LiveId" clId="{E5E3D877-A201-419C-A60C-9D585A2DC573}" dt="2019-09-05T23:38:00.452" v="3636" actId="2696"/>
        <pc:sldMkLst>
          <pc:docMk/>
          <pc:sldMk cId="1839500839" sldId="686"/>
        </pc:sldMkLst>
      </pc:sldChg>
      <pc:sldChg chg="add del">
        <pc:chgData name="Алексей Фурсов" userId="20640b3771fc525d" providerId="LiveId" clId="{E5E3D877-A201-419C-A60C-9D585A2DC573}" dt="2019-09-05T23:38:06.732" v="3641" actId="2696"/>
        <pc:sldMkLst>
          <pc:docMk/>
          <pc:sldMk cId="2569367655" sldId="940"/>
        </pc:sldMkLst>
      </pc:sldChg>
      <pc:sldChg chg="addSp delSp modSp add del">
        <pc:chgData name="Алексей Фурсов" userId="20640b3771fc525d" providerId="LiveId" clId="{E5E3D877-A201-419C-A60C-9D585A2DC573}" dt="2019-09-05T22:04:17.566" v="1914" actId="2696"/>
        <pc:sldMkLst>
          <pc:docMk/>
          <pc:sldMk cId="1141307320" sldId="941"/>
        </pc:sldMkLst>
        <pc:spChg chg="add mod">
          <ac:chgData name="Алексей Фурсов" userId="20640b3771fc525d" providerId="LiveId" clId="{E5E3D877-A201-419C-A60C-9D585A2DC573}" dt="2019-09-05T20:05:20.423" v="1138" actId="1076"/>
          <ac:spMkLst>
            <pc:docMk/>
            <pc:sldMk cId="1141307320" sldId="941"/>
            <ac:spMk id="3" creationId="{0F67730D-A556-4E15-A5E8-2C75C09EE80A}"/>
          </ac:spMkLst>
        </pc:spChg>
        <pc:picChg chg="del">
          <ac:chgData name="Алексей Фурсов" userId="20640b3771fc525d" providerId="LiveId" clId="{E5E3D877-A201-419C-A60C-9D585A2DC573}" dt="2019-09-05T20:03:37.345" v="1119" actId="478"/>
          <ac:picMkLst>
            <pc:docMk/>
            <pc:sldMk cId="1141307320" sldId="941"/>
            <ac:picMk id="4" creationId="{77623509-76E6-45FD-BF28-7B475CC066C0}"/>
          </ac:picMkLst>
        </pc:picChg>
        <pc:picChg chg="add mod modCrop">
          <ac:chgData name="Алексей Фурсов" userId="20640b3771fc525d" providerId="LiveId" clId="{E5E3D877-A201-419C-A60C-9D585A2DC573}" dt="2019-09-05T20:05:20.423" v="1138" actId="1076"/>
          <ac:picMkLst>
            <pc:docMk/>
            <pc:sldMk cId="1141307320" sldId="941"/>
            <ac:picMk id="5" creationId="{778FC5F9-3D7E-4097-9D54-B67054116B11}"/>
          </ac:picMkLst>
        </pc:picChg>
      </pc:sldChg>
      <pc:sldChg chg="addSp delSp modSp add ord">
        <pc:chgData name="Алексей Фурсов" userId="20640b3771fc525d" providerId="LiveId" clId="{E5E3D877-A201-419C-A60C-9D585A2DC573}" dt="2019-09-05T22:56:08.821" v="2823" actId="1076"/>
        <pc:sldMkLst>
          <pc:docMk/>
          <pc:sldMk cId="3807075628" sldId="942"/>
        </pc:sldMkLst>
        <pc:spChg chg="del">
          <ac:chgData name="Алексей Фурсов" userId="20640b3771fc525d" providerId="LiveId" clId="{E5E3D877-A201-419C-A60C-9D585A2DC573}" dt="2019-09-05T21:21:44.498" v="1780" actId="478"/>
          <ac:spMkLst>
            <pc:docMk/>
            <pc:sldMk cId="3807075628" sldId="942"/>
            <ac:spMk id="2" creationId="{00000000-0000-0000-0000-000000000000}"/>
          </ac:spMkLst>
        </pc:spChg>
        <pc:spChg chg="add del mod">
          <ac:chgData name="Алексей Фурсов" userId="20640b3771fc525d" providerId="LiveId" clId="{E5E3D877-A201-419C-A60C-9D585A2DC573}" dt="2019-09-05T21:21:46.635" v="1781" actId="478"/>
          <ac:spMkLst>
            <pc:docMk/>
            <pc:sldMk cId="3807075628" sldId="942"/>
            <ac:spMk id="3" creationId="{D9E5E7E1-8388-4272-B5AE-443FA86B45EE}"/>
          </ac:spMkLst>
        </pc:spChg>
        <pc:spChg chg="add mod">
          <ac:chgData name="Алексей Фурсов" userId="20640b3771fc525d" providerId="LiveId" clId="{E5E3D877-A201-419C-A60C-9D585A2DC573}" dt="2019-09-05T22:35:07.576" v="2558" actId="20577"/>
          <ac:spMkLst>
            <pc:docMk/>
            <pc:sldMk cId="3807075628" sldId="942"/>
            <ac:spMk id="13" creationId="{4636F9FB-7FE5-42D8-86B2-A2CAD7EE601E}"/>
          </ac:spMkLst>
        </pc:spChg>
        <pc:spChg chg="add mod">
          <ac:chgData name="Алексей Фурсов" userId="20640b3771fc525d" providerId="LiveId" clId="{E5E3D877-A201-419C-A60C-9D585A2DC573}" dt="2019-09-05T22:28:46.940" v="2366" actId="1076"/>
          <ac:spMkLst>
            <pc:docMk/>
            <pc:sldMk cId="3807075628" sldId="942"/>
            <ac:spMk id="14" creationId="{AB9CC7FD-2B2C-44D8-97EB-40A6053D94FE}"/>
          </ac:spMkLst>
        </pc:spChg>
        <pc:spChg chg="add mod">
          <ac:chgData name="Алексей Фурсов" userId="20640b3771fc525d" providerId="LiveId" clId="{E5E3D877-A201-419C-A60C-9D585A2DC573}" dt="2019-09-05T22:28:46.940" v="2366" actId="1076"/>
          <ac:spMkLst>
            <pc:docMk/>
            <pc:sldMk cId="3807075628" sldId="942"/>
            <ac:spMk id="15" creationId="{D31B082C-944C-449A-A6EA-639BCB6D9BE7}"/>
          </ac:spMkLst>
        </pc:spChg>
        <pc:spChg chg="add del mod">
          <ac:chgData name="Алексей Фурсов" userId="20640b3771fc525d" providerId="LiveId" clId="{E5E3D877-A201-419C-A60C-9D585A2DC573}" dt="2019-09-05T22:20:38.026" v="2195" actId="478"/>
          <ac:spMkLst>
            <pc:docMk/>
            <pc:sldMk cId="3807075628" sldId="942"/>
            <ac:spMk id="16" creationId="{82008869-587A-4CF1-AD85-EF1ECC7848B7}"/>
          </ac:spMkLst>
        </pc:spChg>
        <pc:spChg chg="add del mod">
          <ac:chgData name="Алексей Фурсов" userId="20640b3771fc525d" providerId="LiveId" clId="{E5E3D877-A201-419C-A60C-9D585A2DC573}" dt="2019-09-05T22:18:59.965" v="2175" actId="478"/>
          <ac:spMkLst>
            <pc:docMk/>
            <pc:sldMk cId="3807075628" sldId="942"/>
            <ac:spMk id="17" creationId="{589F514C-8493-48C0-9DA4-D4434B47DBDE}"/>
          </ac:spMkLst>
        </pc:spChg>
        <pc:spChg chg="add mod">
          <ac:chgData name="Алексей Фурсов" userId="20640b3771fc525d" providerId="LiveId" clId="{E5E3D877-A201-419C-A60C-9D585A2DC573}" dt="2019-09-05T22:28:46.940" v="2366" actId="1076"/>
          <ac:spMkLst>
            <pc:docMk/>
            <pc:sldMk cId="3807075628" sldId="942"/>
            <ac:spMk id="18" creationId="{8D3D46D0-845A-4ECC-BEB3-902F849020CE}"/>
          </ac:spMkLst>
        </pc:spChg>
        <pc:spChg chg="add mod">
          <ac:chgData name="Алексей Фурсов" userId="20640b3771fc525d" providerId="LiveId" clId="{E5E3D877-A201-419C-A60C-9D585A2DC573}" dt="2019-09-05T22:28:46.940" v="2366" actId="1076"/>
          <ac:spMkLst>
            <pc:docMk/>
            <pc:sldMk cId="3807075628" sldId="942"/>
            <ac:spMk id="19" creationId="{BC068893-9AF2-4622-8A67-732A68CF0047}"/>
          </ac:spMkLst>
        </pc:spChg>
        <pc:spChg chg="add mod">
          <ac:chgData name="Алексей Фурсов" userId="20640b3771fc525d" providerId="LiveId" clId="{E5E3D877-A201-419C-A60C-9D585A2DC573}" dt="2019-09-05T22:28:46.940" v="2366" actId="1076"/>
          <ac:spMkLst>
            <pc:docMk/>
            <pc:sldMk cId="3807075628" sldId="942"/>
            <ac:spMk id="20" creationId="{378D8F12-8162-4610-9524-A0290DDA81F7}"/>
          </ac:spMkLst>
        </pc:spChg>
        <pc:spChg chg="add del mod">
          <ac:chgData name="Алексей Фурсов" userId="20640b3771fc525d" providerId="LiveId" clId="{E5E3D877-A201-419C-A60C-9D585A2DC573}" dt="2019-09-05T22:24:03.664" v="2316" actId="478"/>
          <ac:spMkLst>
            <pc:docMk/>
            <pc:sldMk cId="3807075628" sldId="942"/>
            <ac:spMk id="21" creationId="{F0877EB1-B50A-4565-81F0-9B8D8FA95B3A}"/>
          </ac:spMkLst>
        </pc:spChg>
        <pc:spChg chg="add mod">
          <ac:chgData name="Алексей Фурсов" userId="20640b3771fc525d" providerId="LiveId" clId="{E5E3D877-A201-419C-A60C-9D585A2DC573}" dt="2019-09-05T22:28:46.940" v="2366" actId="1076"/>
          <ac:spMkLst>
            <pc:docMk/>
            <pc:sldMk cId="3807075628" sldId="942"/>
            <ac:spMk id="22" creationId="{4F0056CE-9790-4DC1-866B-B25B54F53150}"/>
          </ac:spMkLst>
        </pc:spChg>
        <pc:spChg chg="add mod">
          <ac:chgData name="Алексей Фурсов" userId="20640b3771fc525d" providerId="LiveId" clId="{E5E3D877-A201-419C-A60C-9D585A2DC573}" dt="2019-09-05T22:28:46.940" v="2366" actId="1076"/>
          <ac:spMkLst>
            <pc:docMk/>
            <pc:sldMk cId="3807075628" sldId="942"/>
            <ac:spMk id="23" creationId="{DC090AEF-945D-4F19-A44E-9DAEE79BE3F3}"/>
          </ac:spMkLst>
        </pc:spChg>
        <pc:spChg chg="add mod">
          <ac:chgData name="Алексей Фурсов" userId="20640b3771fc525d" providerId="LiveId" clId="{E5E3D877-A201-419C-A60C-9D585A2DC573}" dt="2019-09-05T22:28:46.940" v="2366" actId="1076"/>
          <ac:spMkLst>
            <pc:docMk/>
            <pc:sldMk cId="3807075628" sldId="942"/>
            <ac:spMk id="24" creationId="{B34708B3-8710-4AE3-B55F-D3886C7E20F9}"/>
          </ac:spMkLst>
        </pc:spChg>
        <pc:spChg chg="add mod">
          <ac:chgData name="Алексей Фурсов" userId="20640b3771fc525d" providerId="LiveId" clId="{E5E3D877-A201-419C-A60C-9D585A2DC573}" dt="2019-09-05T22:28:46.940" v="2366" actId="1076"/>
          <ac:spMkLst>
            <pc:docMk/>
            <pc:sldMk cId="3807075628" sldId="942"/>
            <ac:spMk id="25" creationId="{F843E2BE-DE82-46C7-8472-C06A9604A70C}"/>
          </ac:spMkLst>
        </pc:spChg>
        <pc:picChg chg="del">
          <ac:chgData name="Алексей Фурсов" userId="20640b3771fc525d" providerId="LiveId" clId="{E5E3D877-A201-419C-A60C-9D585A2DC573}" dt="2019-09-05T21:21:42.409" v="1779" actId="478"/>
          <ac:picMkLst>
            <pc:docMk/>
            <pc:sldMk cId="3807075628" sldId="942"/>
            <ac:picMk id="4" creationId="{77623509-76E6-45FD-BF28-7B475CC066C0}"/>
          </ac:picMkLst>
        </pc:picChg>
        <pc:picChg chg="add del mod">
          <ac:chgData name="Алексей Фурсов" userId="20640b3771fc525d" providerId="LiveId" clId="{E5E3D877-A201-419C-A60C-9D585A2DC573}" dt="2019-09-05T21:22:18.312" v="1788" actId="478"/>
          <ac:picMkLst>
            <pc:docMk/>
            <pc:sldMk cId="3807075628" sldId="942"/>
            <ac:picMk id="5" creationId="{452A9414-D598-44FD-8FC9-68D6FAB1FDE6}"/>
          </ac:picMkLst>
        </pc:picChg>
        <pc:picChg chg="del">
          <ac:chgData name="Алексей Фурсов" userId="20640b3771fc525d" providerId="LiveId" clId="{E5E3D877-A201-419C-A60C-9D585A2DC573}" dt="2019-09-05T21:21:44.498" v="1780" actId="478"/>
          <ac:picMkLst>
            <pc:docMk/>
            <pc:sldMk cId="3807075628" sldId="942"/>
            <ac:picMk id="6" creationId="{406C1B5F-C216-43E8-8036-BB4DD956BF69}"/>
          </ac:picMkLst>
        </pc:picChg>
        <pc:picChg chg="add mod">
          <ac:chgData name="Алексей Фурсов" userId="20640b3771fc525d" providerId="LiveId" clId="{E5E3D877-A201-419C-A60C-9D585A2DC573}" dt="2019-09-05T22:56:08.821" v="2823" actId="1076"/>
          <ac:picMkLst>
            <pc:docMk/>
            <pc:sldMk cId="3807075628" sldId="942"/>
            <ac:picMk id="7" creationId="{EE603B75-49F0-4192-8B74-B74974BEF6D9}"/>
          </ac:picMkLst>
        </pc:picChg>
        <pc:picChg chg="add mod">
          <ac:chgData name="Алексей Фурсов" userId="20640b3771fc525d" providerId="LiveId" clId="{E5E3D877-A201-419C-A60C-9D585A2DC573}" dt="2019-09-05T22:28:46.940" v="2366" actId="1076"/>
          <ac:picMkLst>
            <pc:docMk/>
            <pc:sldMk cId="3807075628" sldId="942"/>
            <ac:picMk id="8" creationId="{C1BC3795-08AB-4DCA-A080-A71C0E31E79C}"/>
          </ac:picMkLst>
        </pc:picChg>
        <pc:picChg chg="add mod">
          <ac:chgData name="Алексей Фурсов" userId="20640b3771fc525d" providerId="LiveId" clId="{E5E3D877-A201-419C-A60C-9D585A2DC573}" dt="2019-09-05T22:28:46.940" v="2366" actId="1076"/>
          <ac:picMkLst>
            <pc:docMk/>
            <pc:sldMk cId="3807075628" sldId="942"/>
            <ac:picMk id="9" creationId="{71921AAD-DD93-4E89-9F39-E980620B363C}"/>
          </ac:picMkLst>
        </pc:picChg>
        <pc:picChg chg="add mod">
          <ac:chgData name="Алексей Фурсов" userId="20640b3771fc525d" providerId="LiveId" clId="{E5E3D877-A201-419C-A60C-9D585A2DC573}" dt="2019-09-05T22:28:46.940" v="2366" actId="1076"/>
          <ac:picMkLst>
            <pc:docMk/>
            <pc:sldMk cId="3807075628" sldId="942"/>
            <ac:picMk id="10" creationId="{78F5F573-5157-4844-AD3F-7692ECAE6816}"/>
          </ac:picMkLst>
        </pc:picChg>
        <pc:picChg chg="add mod">
          <ac:chgData name="Алексей Фурсов" userId="20640b3771fc525d" providerId="LiveId" clId="{E5E3D877-A201-419C-A60C-9D585A2DC573}" dt="2019-09-05T22:28:46.940" v="2366" actId="1076"/>
          <ac:picMkLst>
            <pc:docMk/>
            <pc:sldMk cId="3807075628" sldId="942"/>
            <ac:picMk id="11" creationId="{ECF2BA9E-35E3-46E8-BA8F-D87424D2E82B}"/>
          </ac:picMkLst>
        </pc:picChg>
        <pc:picChg chg="add mod">
          <ac:chgData name="Алексей Фурсов" userId="20640b3771fc525d" providerId="LiveId" clId="{E5E3D877-A201-419C-A60C-9D585A2DC573}" dt="2019-09-05T22:56:05.341" v="2822" actId="1076"/>
          <ac:picMkLst>
            <pc:docMk/>
            <pc:sldMk cId="3807075628" sldId="942"/>
            <ac:picMk id="12" creationId="{11F8AF1A-783C-4818-BA95-E915ECC3F33F}"/>
          </ac:picMkLst>
        </pc:picChg>
      </pc:sldChg>
      <pc:sldChg chg="add del">
        <pc:chgData name="Алексей Фурсов" userId="20640b3771fc525d" providerId="LiveId" clId="{E5E3D877-A201-419C-A60C-9D585A2DC573}" dt="2019-09-05T23:38:07.858" v="3643" actId="2696"/>
        <pc:sldMkLst>
          <pc:docMk/>
          <pc:sldMk cId="646646406" sldId="943"/>
        </pc:sldMkLst>
      </pc:sldChg>
      <pc:sldChg chg="delSp modSp add ord">
        <pc:chgData name="Алексей Фурсов" userId="20640b3771fc525d" providerId="LiveId" clId="{E5E3D877-A201-419C-A60C-9D585A2DC573}" dt="2019-09-05T22:07:13.742" v="1920" actId="1076"/>
        <pc:sldMkLst>
          <pc:docMk/>
          <pc:sldMk cId="1077016770" sldId="944"/>
        </pc:sldMkLst>
        <pc:spChg chg="mod">
          <ac:chgData name="Алексей Фурсов" userId="20640b3771fc525d" providerId="LiveId" clId="{E5E3D877-A201-419C-A60C-9D585A2DC573}" dt="2019-09-05T21:45:35.716" v="1893" actId="1076"/>
          <ac:spMkLst>
            <pc:docMk/>
            <pc:sldMk cId="1077016770" sldId="944"/>
            <ac:spMk id="2" creationId="{00000000-0000-0000-0000-000000000000}"/>
          </ac:spMkLst>
        </pc:spChg>
        <pc:picChg chg="mod">
          <ac:chgData name="Алексей Фурсов" userId="20640b3771fc525d" providerId="LiveId" clId="{E5E3D877-A201-419C-A60C-9D585A2DC573}" dt="2019-09-05T22:07:13.742" v="1920" actId="1076"/>
          <ac:picMkLst>
            <pc:docMk/>
            <pc:sldMk cId="1077016770" sldId="944"/>
            <ac:picMk id="4" creationId="{77623509-76E6-45FD-BF28-7B475CC066C0}"/>
          </ac:picMkLst>
        </pc:picChg>
        <pc:picChg chg="del">
          <ac:chgData name="Алексей Фурсов" userId="20640b3771fc525d" providerId="LiveId" clId="{E5E3D877-A201-419C-A60C-9D585A2DC573}" dt="2019-09-05T21:45:31.293" v="1892" actId="478"/>
          <ac:picMkLst>
            <pc:docMk/>
            <pc:sldMk cId="1077016770" sldId="944"/>
            <ac:picMk id="6" creationId="{406C1B5F-C216-43E8-8036-BB4DD956BF69}"/>
          </ac:picMkLst>
        </pc:picChg>
      </pc:sldChg>
      <pc:sldChg chg="add del">
        <pc:chgData name="Алексей Фурсов" userId="20640b3771fc525d" providerId="LiveId" clId="{E5E3D877-A201-419C-A60C-9D585A2DC573}" dt="2019-09-05T23:38:04.268" v="3640" actId="2696"/>
        <pc:sldMkLst>
          <pc:docMk/>
          <pc:sldMk cId="4020251605" sldId="945"/>
        </pc:sldMkLst>
      </pc:sldChg>
      <pc:sldChg chg="addSp delSp modSp add">
        <pc:chgData name="Алексей Фурсов" userId="20640b3771fc525d" providerId="LiveId" clId="{E5E3D877-A201-419C-A60C-9D585A2DC573}" dt="2019-09-05T22:49:18.676" v="2765" actId="20577"/>
        <pc:sldMkLst>
          <pc:docMk/>
          <pc:sldMk cId="3771790989" sldId="946"/>
        </pc:sldMkLst>
        <pc:spChg chg="mod">
          <ac:chgData name="Алексей Фурсов" userId="20640b3771fc525d" providerId="LiveId" clId="{E5E3D877-A201-419C-A60C-9D585A2DC573}" dt="2019-09-05T22:35:29.298" v="2562" actId="20577"/>
          <ac:spMkLst>
            <pc:docMk/>
            <pc:sldMk cId="3771790989" sldId="946"/>
            <ac:spMk id="2" creationId="{00000000-0000-0000-0000-000000000000}"/>
          </ac:spMkLst>
        </pc:spChg>
        <pc:spChg chg="mod">
          <ac:chgData name="Алексей Фурсов" userId="20640b3771fc525d" providerId="LiveId" clId="{E5E3D877-A201-419C-A60C-9D585A2DC573}" dt="2019-09-05T22:38:05.868" v="2593" actId="1076"/>
          <ac:spMkLst>
            <pc:docMk/>
            <pc:sldMk cId="3771790989" sldId="946"/>
            <ac:spMk id="3" creationId="{E8563847-A800-4B50-B60F-879FE6AAC67B}"/>
          </ac:spMkLst>
        </pc:spChg>
        <pc:spChg chg="add mod">
          <ac:chgData name="Алексей Фурсов" userId="20640b3771fc525d" providerId="LiveId" clId="{E5E3D877-A201-419C-A60C-9D585A2DC573}" dt="2019-09-05T22:40:23.029" v="2620" actId="1582"/>
          <ac:spMkLst>
            <pc:docMk/>
            <pc:sldMk cId="3771790989" sldId="946"/>
            <ac:spMk id="4" creationId="{2BB05B31-D8CA-4C5B-800B-01625C5BA996}"/>
          </ac:spMkLst>
        </pc:spChg>
        <pc:spChg chg="add mod">
          <ac:chgData name="Алексей Фурсов" userId="20640b3771fc525d" providerId="LiveId" clId="{E5E3D877-A201-419C-A60C-9D585A2DC573}" dt="2019-09-05T22:49:18.676" v="2765" actId="20577"/>
          <ac:spMkLst>
            <pc:docMk/>
            <pc:sldMk cId="3771790989" sldId="946"/>
            <ac:spMk id="5" creationId="{1360D29C-30BF-4B95-9122-2E624517B72A}"/>
          </ac:spMkLst>
        </pc:spChg>
        <pc:spChg chg="mod">
          <ac:chgData name="Алексей Фурсов" userId="20640b3771fc525d" providerId="LiveId" clId="{E5E3D877-A201-419C-A60C-9D585A2DC573}" dt="2019-09-05T22:36:53.756" v="2578" actId="14100"/>
          <ac:spMkLst>
            <pc:docMk/>
            <pc:sldMk cId="3771790989" sldId="946"/>
            <ac:spMk id="7" creationId="{75820E3E-D984-4ECA-B63B-437CF70BC47E}"/>
          </ac:spMkLst>
        </pc:spChg>
        <pc:spChg chg="mod">
          <ac:chgData name="Алексей Фурсов" userId="20640b3771fc525d" providerId="LiveId" clId="{E5E3D877-A201-419C-A60C-9D585A2DC573}" dt="2019-09-05T22:37:12.883" v="2583" actId="14100"/>
          <ac:spMkLst>
            <pc:docMk/>
            <pc:sldMk cId="3771790989" sldId="946"/>
            <ac:spMk id="8" creationId="{835D200D-72C7-4F55-BE12-12E143DB91EA}"/>
          </ac:spMkLst>
        </pc:spChg>
        <pc:spChg chg="mod">
          <ac:chgData name="Алексей Фурсов" userId="20640b3771fc525d" providerId="LiveId" clId="{E5E3D877-A201-419C-A60C-9D585A2DC573}" dt="2019-09-05T22:38:31.885" v="2597" actId="1076"/>
          <ac:spMkLst>
            <pc:docMk/>
            <pc:sldMk cId="3771790989" sldId="946"/>
            <ac:spMk id="9" creationId="{3A69BCB1-377F-4901-BF9F-4F512E4916B6}"/>
          </ac:spMkLst>
        </pc:spChg>
        <pc:spChg chg="mod">
          <ac:chgData name="Алексей Фурсов" userId="20640b3771fc525d" providerId="LiveId" clId="{E5E3D877-A201-419C-A60C-9D585A2DC573}" dt="2019-09-05T22:37:32.858" v="2585" actId="14100"/>
          <ac:spMkLst>
            <pc:docMk/>
            <pc:sldMk cId="3771790989" sldId="946"/>
            <ac:spMk id="10" creationId="{7F110541-1473-4E31-B532-264F53C0DE56}"/>
          </ac:spMkLst>
        </pc:spChg>
        <pc:spChg chg="mod">
          <ac:chgData name="Алексей Фурсов" userId="20640b3771fc525d" providerId="LiveId" clId="{E5E3D877-A201-419C-A60C-9D585A2DC573}" dt="2019-09-05T22:37:00.071" v="2580" actId="14100"/>
          <ac:spMkLst>
            <pc:docMk/>
            <pc:sldMk cId="3771790989" sldId="946"/>
            <ac:spMk id="12" creationId="{82FC7B7D-23CF-419A-BA3C-70147C73A917}"/>
          </ac:spMkLst>
        </pc:spChg>
        <pc:spChg chg="del">
          <ac:chgData name="Алексей Фурсов" userId="20640b3771fc525d" providerId="LiveId" clId="{E5E3D877-A201-419C-A60C-9D585A2DC573}" dt="2019-09-05T22:31:02.806" v="2466" actId="478"/>
          <ac:spMkLst>
            <pc:docMk/>
            <pc:sldMk cId="3771790989" sldId="946"/>
            <ac:spMk id="16" creationId="{C53D77AF-E5C4-434E-89BF-4D0E1C3A736F}"/>
          </ac:spMkLst>
        </pc:spChg>
        <pc:spChg chg="del">
          <ac:chgData name="Алексей Фурсов" userId="20640b3771fc525d" providerId="LiveId" clId="{E5E3D877-A201-419C-A60C-9D585A2DC573}" dt="2019-09-05T22:31:02.806" v="2466" actId="478"/>
          <ac:spMkLst>
            <pc:docMk/>
            <pc:sldMk cId="3771790989" sldId="946"/>
            <ac:spMk id="17" creationId="{A7FDD3F7-4D8F-49F7-8214-8E5641AF1C92}"/>
          </ac:spMkLst>
        </pc:spChg>
        <pc:spChg chg="del">
          <ac:chgData name="Алексей Фурсов" userId="20640b3771fc525d" providerId="LiveId" clId="{E5E3D877-A201-419C-A60C-9D585A2DC573}" dt="2019-09-05T22:31:02.806" v="2466" actId="478"/>
          <ac:spMkLst>
            <pc:docMk/>
            <pc:sldMk cId="3771790989" sldId="946"/>
            <ac:spMk id="18" creationId="{73B3EF41-15CE-4985-A4CD-FEEA4C4E3308}"/>
          </ac:spMkLst>
        </pc:spChg>
        <pc:spChg chg="del">
          <ac:chgData name="Алексей Фурсов" userId="20640b3771fc525d" providerId="LiveId" clId="{E5E3D877-A201-419C-A60C-9D585A2DC573}" dt="2019-09-05T22:31:02.806" v="2466" actId="478"/>
          <ac:spMkLst>
            <pc:docMk/>
            <pc:sldMk cId="3771790989" sldId="946"/>
            <ac:spMk id="19" creationId="{DF0545CE-6CF3-491C-9C4D-EB149F54748F}"/>
          </ac:spMkLst>
        </pc:spChg>
        <pc:spChg chg="del">
          <ac:chgData name="Алексей Фурсов" userId="20640b3771fc525d" providerId="LiveId" clId="{E5E3D877-A201-419C-A60C-9D585A2DC573}" dt="2019-09-05T22:31:02.806" v="2466" actId="478"/>
          <ac:spMkLst>
            <pc:docMk/>
            <pc:sldMk cId="3771790989" sldId="946"/>
            <ac:spMk id="20" creationId="{E0ABF409-40CC-4206-9353-3D83351AF6C5}"/>
          </ac:spMkLst>
        </pc:spChg>
        <pc:spChg chg="del">
          <ac:chgData name="Алексей Фурсов" userId="20640b3771fc525d" providerId="LiveId" clId="{E5E3D877-A201-419C-A60C-9D585A2DC573}" dt="2019-09-05T22:31:02.806" v="2466" actId="478"/>
          <ac:spMkLst>
            <pc:docMk/>
            <pc:sldMk cId="3771790989" sldId="946"/>
            <ac:spMk id="21" creationId="{79B130DC-F4F5-4EC5-82B5-5793437203B9}"/>
          </ac:spMkLst>
        </pc:spChg>
        <pc:spChg chg="del">
          <ac:chgData name="Алексей Фурсов" userId="20640b3771fc525d" providerId="LiveId" clId="{E5E3D877-A201-419C-A60C-9D585A2DC573}" dt="2019-09-05T22:31:02.806" v="2466" actId="478"/>
          <ac:spMkLst>
            <pc:docMk/>
            <pc:sldMk cId="3771790989" sldId="946"/>
            <ac:spMk id="22" creationId="{90D07626-6904-4E70-99E1-1DDBB7DB1D5D}"/>
          </ac:spMkLst>
        </pc:spChg>
        <pc:spChg chg="add mod">
          <ac:chgData name="Алексей Фурсов" userId="20640b3771fc525d" providerId="LiveId" clId="{E5E3D877-A201-419C-A60C-9D585A2DC573}" dt="2019-09-05T22:39:08.964" v="2612" actId="14100"/>
          <ac:spMkLst>
            <pc:docMk/>
            <pc:sldMk cId="3771790989" sldId="946"/>
            <ac:spMk id="30" creationId="{3F654268-95D5-4C37-98BB-5BAF5D56C962}"/>
          </ac:spMkLst>
        </pc:spChg>
        <pc:spChg chg="add mod">
          <ac:chgData name="Алексей Фурсов" userId="20640b3771fc525d" providerId="LiveId" clId="{E5E3D877-A201-419C-A60C-9D585A2DC573}" dt="2019-09-05T22:39:11.722" v="2613" actId="14100"/>
          <ac:spMkLst>
            <pc:docMk/>
            <pc:sldMk cId="3771790989" sldId="946"/>
            <ac:spMk id="32" creationId="{A74338E1-1A6D-4A47-B94B-9FC60B26E9FC}"/>
          </ac:spMkLst>
        </pc:spChg>
        <pc:spChg chg="add mod">
          <ac:chgData name="Алексей Фурсов" userId="20640b3771fc525d" providerId="LiveId" clId="{E5E3D877-A201-419C-A60C-9D585A2DC573}" dt="2019-09-05T22:39:13.812" v="2614" actId="14100"/>
          <ac:spMkLst>
            <pc:docMk/>
            <pc:sldMk cId="3771790989" sldId="946"/>
            <ac:spMk id="34" creationId="{21CDF9A3-2EFF-47AA-BB7A-AC04223B4423}"/>
          </ac:spMkLst>
        </pc:spChg>
        <pc:spChg chg="mod">
          <ac:chgData name="Алексей Фурсов" userId="20640b3771fc525d" providerId="LiveId" clId="{E5E3D877-A201-419C-A60C-9D585A2DC573}" dt="2019-09-05T22:38:28.538" v="2596" actId="1076"/>
          <ac:spMkLst>
            <pc:docMk/>
            <pc:sldMk cId="3771790989" sldId="946"/>
            <ac:spMk id="36" creationId="{8FCFEB75-E77F-4DF1-B006-902A328FE307}"/>
          </ac:spMkLst>
        </pc:spChg>
        <pc:spChg chg="mod">
          <ac:chgData name="Алексей Фурсов" userId="20640b3771fc525d" providerId="LiveId" clId="{E5E3D877-A201-419C-A60C-9D585A2DC573}" dt="2019-09-05T22:38:25.652" v="2595" actId="1076"/>
          <ac:spMkLst>
            <pc:docMk/>
            <pc:sldMk cId="3771790989" sldId="946"/>
            <ac:spMk id="37" creationId="{0AB7961D-A21A-4E55-91F7-7F83C670CAD7}"/>
          </ac:spMkLst>
        </pc:spChg>
        <pc:spChg chg="del mod">
          <ac:chgData name="Алексей Фурсов" userId="20640b3771fc525d" providerId="LiveId" clId="{E5E3D877-A201-419C-A60C-9D585A2DC573}" dt="2019-09-05T22:33:01.044" v="2492" actId="478"/>
          <ac:spMkLst>
            <pc:docMk/>
            <pc:sldMk cId="3771790989" sldId="946"/>
            <ac:spMk id="51" creationId="{D2CC4EF3-27CE-4F59-A0F1-493557E31219}"/>
          </ac:spMkLst>
        </pc:spChg>
        <pc:spChg chg="del">
          <ac:chgData name="Алексей Фурсов" userId="20640b3771fc525d" providerId="LiveId" clId="{E5E3D877-A201-419C-A60C-9D585A2DC573}" dt="2019-09-05T22:31:02.806" v="2466" actId="478"/>
          <ac:spMkLst>
            <pc:docMk/>
            <pc:sldMk cId="3771790989" sldId="946"/>
            <ac:spMk id="52" creationId="{D4A6F5C4-0B27-4BCA-B28D-A1C3C688FA78}"/>
          </ac:spMkLst>
        </pc:spChg>
        <pc:picChg chg="del">
          <ac:chgData name="Алексей Фурсов" userId="20640b3771fc525d" providerId="LiveId" clId="{E5E3D877-A201-419C-A60C-9D585A2DC573}" dt="2019-09-05T22:31:02.806" v="2466" actId="478"/>
          <ac:picMkLst>
            <pc:docMk/>
            <pc:sldMk cId="3771790989" sldId="946"/>
            <ac:picMk id="25" creationId="{32CB5A45-E3E1-46A1-A9D5-6C22DD5C2C01}"/>
          </ac:picMkLst>
        </pc:picChg>
        <pc:picChg chg="del">
          <ac:chgData name="Алексей Фурсов" userId="20640b3771fc525d" providerId="LiveId" clId="{E5E3D877-A201-419C-A60C-9D585A2DC573}" dt="2019-09-05T22:31:02.806" v="2466" actId="478"/>
          <ac:picMkLst>
            <pc:docMk/>
            <pc:sldMk cId="3771790989" sldId="946"/>
            <ac:picMk id="27" creationId="{18CC2B51-19A2-40CF-ABAB-F4FEF52A0263}"/>
          </ac:picMkLst>
        </pc:picChg>
        <pc:picChg chg="del">
          <ac:chgData name="Алексей Фурсов" userId="20640b3771fc525d" providerId="LiveId" clId="{E5E3D877-A201-419C-A60C-9D585A2DC573}" dt="2019-09-05T22:31:02.806" v="2466" actId="478"/>
          <ac:picMkLst>
            <pc:docMk/>
            <pc:sldMk cId="3771790989" sldId="946"/>
            <ac:picMk id="29" creationId="{5960F3F2-3E52-4BA6-A348-BF57F547A632}"/>
          </ac:picMkLst>
        </pc:picChg>
        <pc:picChg chg="del">
          <ac:chgData name="Алексей Фурсов" userId="20640b3771fc525d" providerId="LiveId" clId="{E5E3D877-A201-419C-A60C-9D585A2DC573}" dt="2019-09-05T22:31:02.806" v="2466" actId="478"/>
          <ac:picMkLst>
            <pc:docMk/>
            <pc:sldMk cId="3771790989" sldId="946"/>
            <ac:picMk id="31" creationId="{4457BB81-4374-4410-B555-0D0F83795990}"/>
          </ac:picMkLst>
        </pc:picChg>
        <pc:picChg chg="del">
          <ac:chgData name="Алексей Фурсов" userId="20640b3771fc525d" providerId="LiveId" clId="{E5E3D877-A201-419C-A60C-9D585A2DC573}" dt="2019-09-05T22:31:02.806" v="2466" actId="478"/>
          <ac:picMkLst>
            <pc:docMk/>
            <pc:sldMk cId="3771790989" sldId="946"/>
            <ac:picMk id="33" creationId="{DE5A6EFE-EC90-47D2-83E3-1FF1313E1E14}"/>
          </ac:picMkLst>
        </pc:picChg>
        <pc:picChg chg="del">
          <ac:chgData name="Алексей Фурсов" userId="20640b3771fc525d" providerId="LiveId" clId="{E5E3D877-A201-419C-A60C-9D585A2DC573}" dt="2019-09-05T22:31:02.806" v="2466" actId="478"/>
          <ac:picMkLst>
            <pc:docMk/>
            <pc:sldMk cId="3771790989" sldId="946"/>
            <ac:picMk id="35" creationId="{C5533EDF-7741-4B05-94EE-487D746C12C9}"/>
          </ac:picMkLst>
        </pc:picChg>
        <pc:picChg chg="mod">
          <ac:chgData name="Алексей Фурсов" userId="20640b3771fc525d" providerId="LiveId" clId="{E5E3D877-A201-419C-A60C-9D585A2DC573}" dt="2019-09-05T22:39:02.637" v="2611" actId="1076"/>
          <ac:picMkLst>
            <pc:docMk/>
            <pc:sldMk cId="3771790989" sldId="946"/>
            <ac:picMk id="39" creationId="{183A23A8-CCF8-4707-ADAC-0F977125DF72}"/>
          </ac:picMkLst>
        </pc:picChg>
        <pc:picChg chg="mod">
          <ac:chgData name="Алексей Фурсов" userId="20640b3771fc525d" providerId="LiveId" clId="{E5E3D877-A201-419C-A60C-9D585A2DC573}" dt="2019-09-05T22:39:16.360" v="2615" actId="1076"/>
          <ac:picMkLst>
            <pc:docMk/>
            <pc:sldMk cId="3771790989" sldId="946"/>
            <ac:picMk id="41" creationId="{B0166639-6004-4636-9954-B7CC7D768B25}"/>
          </ac:picMkLst>
        </pc:picChg>
        <pc:picChg chg="mod">
          <ac:chgData name="Алексей Фурсов" userId="20640b3771fc525d" providerId="LiveId" clId="{E5E3D877-A201-419C-A60C-9D585A2DC573}" dt="2019-09-05T22:39:00.954" v="2610" actId="1076"/>
          <ac:picMkLst>
            <pc:docMk/>
            <pc:sldMk cId="3771790989" sldId="946"/>
            <ac:picMk id="43" creationId="{B7E17030-5893-4C85-82B2-D4D270CE899C}"/>
          </ac:picMkLst>
        </pc:picChg>
        <pc:picChg chg="mod">
          <ac:chgData name="Алексей Фурсов" userId="20640b3771fc525d" providerId="LiveId" clId="{E5E3D877-A201-419C-A60C-9D585A2DC573}" dt="2019-09-05T22:38:57.819" v="2609" actId="1076"/>
          <ac:picMkLst>
            <pc:docMk/>
            <pc:sldMk cId="3771790989" sldId="946"/>
            <ac:picMk id="45" creationId="{438BF22F-8646-4C72-8A25-FBAAED4D3FA9}"/>
          </ac:picMkLst>
        </pc:picChg>
      </pc:sldChg>
      <pc:sldChg chg="addSp delSp modSp add">
        <pc:chgData name="Алексей Фурсов" userId="20640b3771fc525d" providerId="LiveId" clId="{E5E3D877-A201-419C-A60C-9D585A2DC573}" dt="2019-09-05T23:42:39.099" v="3765" actId="14100"/>
        <pc:sldMkLst>
          <pc:docMk/>
          <pc:sldMk cId="595841955" sldId="947"/>
        </pc:sldMkLst>
        <pc:spChg chg="del">
          <ac:chgData name="Алексей Фурсов" userId="20640b3771fc525d" providerId="LiveId" clId="{E5E3D877-A201-419C-A60C-9D585A2DC573}" dt="2019-09-05T23:19:39.084" v="3162" actId="478"/>
          <ac:spMkLst>
            <pc:docMk/>
            <pc:sldMk cId="595841955" sldId="947"/>
            <ac:spMk id="4" creationId="{565CF24D-C705-46FA-8728-A087870E3329}"/>
          </ac:spMkLst>
        </pc:spChg>
        <pc:spChg chg="mod">
          <ac:chgData name="Алексей Фурсов" userId="20640b3771fc525d" providerId="LiveId" clId="{E5E3D877-A201-419C-A60C-9D585A2DC573}" dt="2019-09-05T23:34:05.226" v="3564" actId="1076"/>
          <ac:spMkLst>
            <pc:docMk/>
            <pc:sldMk cId="595841955" sldId="947"/>
            <ac:spMk id="5" creationId="{B9CCCA97-7C57-4801-909D-5DD77D7EFCBC}"/>
          </ac:spMkLst>
        </pc:spChg>
        <pc:spChg chg="del">
          <ac:chgData name="Алексей Фурсов" userId="20640b3771fc525d" providerId="LiveId" clId="{E5E3D877-A201-419C-A60C-9D585A2DC573}" dt="2019-09-05T23:19:39.084" v="3162" actId="478"/>
          <ac:spMkLst>
            <pc:docMk/>
            <pc:sldMk cId="595841955" sldId="947"/>
            <ac:spMk id="6" creationId="{BF58A5FA-B5E4-40C3-9C26-746F203561F2}"/>
          </ac:spMkLst>
        </pc:spChg>
        <pc:spChg chg="mod">
          <ac:chgData name="Алексей Фурсов" userId="20640b3771fc525d" providerId="LiveId" clId="{E5E3D877-A201-419C-A60C-9D585A2DC573}" dt="2019-09-05T23:34:05.226" v="3564" actId="1076"/>
          <ac:spMkLst>
            <pc:docMk/>
            <pc:sldMk cId="595841955" sldId="947"/>
            <ac:spMk id="7" creationId="{A4EC909E-E6B7-4FEA-B3DB-A0024C3A3ABA}"/>
          </ac:spMkLst>
        </pc:spChg>
        <pc:spChg chg="del">
          <ac:chgData name="Алексей Фурсов" userId="20640b3771fc525d" providerId="LiveId" clId="{E5E3D877-A201-419C-A60C-9D585A2DC573}" dt="2019-09-05T23:19:39.084" v="3162" actId="478"/>
          <ac:spMkLst>
            <pc:docMk/>
            <pc:sldMk cId="595841955" sldId="947"/>
            <ac:spMk id="8" creationId="{4359CC41-8B2B-4B5A-BC02-82E08A0773AD}"/>
          </ac:spMkLst>
        </pc:spChg>
        <pc:spChg chg="del">
          <ac:chgData name="Алексей Фурсов" userId="20640b3771fc525d" providerId="LiveId" clId="{E5E3D877-A201-419C-A60C-9D585A2DC573}" dt="2019-09-05T23:19:39.084" v="3162" actId="478"/>
          <ac:spMkLst>
            <pc:docMk/>
            <pc:sldMk cId="595841955" sldId="947"/>
            <ac:spMk id="10" creationId="{A4EC909E-E6B7-4FEA-B3DB-A0024C3A3ABA}"/>
          </ac:spMkLst>
        </pc:spChg>
        <pc:spChg chg="del">
          <ac:chgData name="Алексей Фурсов" userId="20640b3771fc525d" providerId="LiveId" clId="{E5E3D877-A201-419C-A60C-9D585A2DC573}" dt="2019-09-05T23:19:39.084" v="3162" actId="478"/>
          <ac:spMkLst>
            <pc:docMk/>
            <pc:sldMk cId="595841955" sldId="947"/>
            <ac:spMk id="11" creationId="{BF58A5FA-B5E4-40C3-9C26-746F203561F2}"/>
          </ac:spMkLst>
        </pc:spChg>
        <pc:spChg chg="mod">
          <ac:chgData name="Алексей Фурсов" userId="20640b3771fc525d" providerId="LiveId" clId="{E5E3D877-A201-419C-A60C-9D585A2DC573}" dt="2019-09-05T23:34:05.226" v="3564" actId="1076"/>
          <ac:spMkLst>
            <pc:docMk/>
            <pc:sldMk cId="595841955" sldId="947"/>
            <ac:spMk id="14" creationId="{D0139409-A79F-4E1D-AC64-0B0CD3EC38E3}"/>
          </ac:spMkLst>
        </pc:spChg>
        <pc:spChg chg="del">
          <ac:chgData name="Алексей Фурсов" userId="20640b3771fc525d" providerId="LiveId" clId="{E5E3D877-A201-419C-A60C-9D585A2DC573}" dt="2019-09-05T23:23:28.584" v="3210" actId="478"/>
          <ac:spMkLst>
            <pc:docMk/>
            <pc:sldMk cId="595841955" sldId="947"/>
            <ac:spMk id="16" creationId="{4359CC41-8B2B-4B5A-BC02-82E08A0773AD}"/>
          </ac:spMkLst>
        </pc:spChg>
        <pc:spChg chg="del">
          <ac:chgData name="Алексей Фурсов" userId="20640b3771fc525d" providerId="LiveId" clId="{E5E3D877-A201-419C-A60C-9D585A2DC573}" dt="2019-09-05T23:34:30.862" v="3567" actId="478"/>
          <ac:spMkLst>
            <pc:docMk/>
            <pc:sldMk cId="595841955" sldId="947"/>
            <ac:spMk id="21" creationId="{B99841F8-0E23-4424-B9BC-1011FE5527C0}"/>
          </ac:spMkLst>
        </pc:spChg>
        <pc:spChg chg="mod">
          <ac:chgData name="Алексей Фурсов" userId="20640b3771fc525d" providerId="LiveId" clId="{E5E3D877-A201-419C-A60C-9D585A2DC573}" dt="2019-09-05T23:40:36.898" v="3696" actId="1076"/>
          <ac:spMkLst>
            <pc:docMk/>
            <pc:sldMk cId="595841955" sldId="947"/>
            <ac:spMk id="23" creationId="{10CF2771-EDF2-4884-8FB4-A3BFA85DC345}"/>
          </ac:spMkLst>
        </pc:spChg>
        <pc:spChg chg="add mod">
          <ac:chgData name="Алексей Фурсов" userId="20640b3771fc525d" providerId="LiveId" clId="{E5E3D877-A201-419C-A60C-9D585A2DC573}" dt="2019-09-05T23:39:38.265" v="3666" actId="12"/>
          <ac:spMkLst>
            <pc:docMk/>
            <pc:sldMk cId="595841955" sldId="947"/>
            <ac:spMk id="33" creationId="{0DB93FF9-D31F-4387-8019-A472249127A5}"/>
          </ac:spMkLst>
        </pc:spChg>
        <pc:spChg chg="del">
          <ac:chgData name="Алексей Фурсов" userId="20640b3771fc525d" providerId="LiveId" clId="{E5E3D877-A201-419C-A60C-9D585A2DC573}" dt="2019-09-05T23:19:39.084" v="3162" actId="478"/>
          <ac:spMkLst>
            <pc:docMk/>
            <pc:sldMk cId="595841955" sldId="947"/>
            <ac:spMk id="35" creationId="{40EDCAB5-5232-4409-A505-400938A72CE3}"/>
          </ac:spMkLst>
        </pc:spChg>
        <pc:spChg chg="del">
          <ac:chgData name="Алексей Фурсов" userId="20640b3771fc525d" providerId="LiveId" clId="{E5E3D877-A201-419C-A60C-9D585A2DC573}" dt="2019-09-05T23:19:39.084" v="3162" actId="478"/>
          <ac:spMkLst>
            <pc:docMk/>
            <pc:sldMk cId="595841955" sldId="947"/>
            <ac:spMk id="36" creationId="{83C90B11-8F74-445F-B6CF-B15F0CD6B3F3}"/>
          </ac:spMkLst>
        </pc:spChg>
        <pc:spChg chg="del">
          <ac:chgData name="Алексей Фурсов" userId="20640b3771fc525d" providerId="LiveId" clId="{E5E3D877-A201-419C-A60C-9D585A2DC573}" dt="2019-09-05T23:19:42.429" v="3163" actId="478"/>
          <ac:spMkLst>
            <pc:docMk/>
            <pc:sldMk cId="595841955" sldId="947"/>
            <ac:spMk id="38" creationId="{5663A1D7-7293-4325-8870-07897991EE48}"/>
          </ac:spMkLst>
        </pc:spChg>
        <pc:spChg chg="del">
          <ac:chgData name="Алексей Фурсов" userId="20640b3771fc525d" providerId="LiveId" clId="{E5E3D877-A201-419C-A60C-9D585A2DC573}" dt="2019-09-05T23:19:39.084" v="3162" actId="478"/>
          <ac:spMkLst>
            <pc:docMk/>
            <pc:sldMk cId="595841955" sldId="947"/>
            <ac:spMk id="41" creationId="{565CF24D-C705-46FA-8728-A087870E3329}"/>
          </ac:spMkLst>
        </pc:spChg>
        <pc:spChg chg="add mod">
          <ac:chgData name="Алексей Фурсов" userId="20640b3771fc525d" providerId="LiveId" clId="{E5E3D877-A201-419C-A60C-9D585A2DC573}" dt="2019-09-05T23:34:05.226" v="3564" actId="1076"/>
          <ac:spMkLst>
            <pc:docMk/>
            <pc:sldMk cId="595841955" sldId="947"/>
            <ac:spMk id="44" creationId="{6DB6E630-D1E1-4A10-AD1B-428D58AFFBF2}"/>
          </ac:spMkLst>
        </pc:spChg>
        <pc:spChg chg="add mod">
          <ac:chgData name="Алексей Фурсов" userId="20640b3771fc525d" providerId="LiveId" clId="{E5E3D877-A201-419C-A60C-9D585A2DC573}" dt="2019-09-05T23:34:05.226" v="3564" actId="1076"/>
          <ac:spMkLst>
            <pc:docMk/>
            <pc:sldMk cId="595841955" sldId="947"/>
            <ac:spMk id="47" creationId="{F2286BF0-DF16-4738-A0EC-EB3AE86A5DA6}"/>
          </ac:spMkLst>
        </pc:spChg>
        <pc:spChg chg="add mod">
          <ac:chgData name="Алексей Фурсов" userId="20640b3771fc525d" providerId="LiveId" clId="{E5E3D877-A201-419C-A60C-9D585A2DC573}" dt="2019-09-05T23:34:05.226" v="3564" actId="1076"/>
          <ac:spMkLst>
            <pc:docMk/>
            <pc:sldMk cId="595841955" sldId="947"/>
            <ac:spMk id="49" creationId="{B11D62E8-4600-4C38-BF51-B6B45D0C5BDE}"/>
          </ac:spMkLst>
        </pc:spChg>
        <pc:spChg chg="add mod">
          <ac:chgData name="Алексей Фурсов" userId="20640b3771fc525d" providerId="LiveId" clId="{E5E3D877-A201-419C-A60C-9D585A2DC573}" dt="2019-09-05T23:34:05.226" v="3564" actId="1076"/>
          <ac:spMkLst>
            <pc:docMk/>
            <pc:sldMk cId="595841955" sldId="947"/>
            <ac:spMk id="50" creationId="{AC0E0897-41BD-4E92-A3A0-F2188DFF23E0}"/>
          </ac:spMkLst>
        </pc:spChg>
        <pc:spChg chg="add mod">
          <ac:chgData name="Алексей Фурсов" userId="20640b3771fc525d" providerId="LiveId" clId="{E5E3D877-A201-419C-A60C-9D585A2DC573}" dt="2019-09-05T23:34:05.226" v="3564" actId="1076"/>
          <ac:spMkLst>
            <pc:docMk/>
            <pc:sldMk cId="595841955" sldId="947"/>
            <ac:spMk id="51" creationId="{A7BB35AF-A9EF-4735-8DE9-09A0B26EADA2}"/>
          </ac:spMkLst>
        </pc:spChg>
        <pc:spChg chg="add mod">
          <ac:chgData name="Алексей Фурсов" userId="20640b3771fc525d" providerId="LiveId" clId="{E5E3D877-A201-419C-A60C-9D585A2DC573}" dt="2019-09-05T23:34:05.226" v="3564" actId="1076"/>
          <ac:spMkLst>
            <pc:docMk/>
            <pc:sldMk cId="595841955" sldId="947"/>
            <ac:spMk id="54" creationId="{BC8468AD-E263-4F69-813B-CEA65C5F04FA}"/>
          </ac:spMkLst>
        </pc:spChg>
        <pc:spChg chg="mod">
          <ac:chgData name="Алексей Фурсов" userId="20640b3771fc525d" providerId="LiveId" clId="{E5E3D877-A201-419C-A60C-9D585A2DC573}" dt="2019-09-05T23:34:05.226" v="3564" actId="1076"/>
          <ac:spMkLst>
            <pc:docMk/>
            <pc:sldMk cId="595841955" sldId="947"/>
            <ac:spMk id="60" creationId="{7124F81A-CFF7-4A40-8695-8298BC038F2C}"/>
          </ac:spMkLst>
        </pc:spChg>
        <pc:spChg chg="add mod">
          <ac:chgData name="Алексей Фурсов" userId="20640b3771fc525d" providerId="LiveId" clId="{E5E3D877-A201-419C-A60C-9D585A2DC573}" dt="2019-09-05T23:39:11.221" v="3658" actId="1076"/>
          <ac:spMkLst>
            <pc:docMk/>
            <pc:sldMk cId="595841955" sldId="947"/>
            <ac:spMk id="64" creationId="{2C1CC76B-32AD-4C2B-A16E-3E003CC6DCA1}"/>
          </ac:spMkLst>
        </pc:spChg>
        <pc:spChg chg="add mod">
          <ac:chgData name="Алексей Фурсов" userId="20640b3771fc525d" providerId="LiveId" clId="{E5E3D877-A201-419C-A60C-9D585A2DC573}" dt="2019-09-05T23:39:11.221" v="3658" actId="1076"/>
          <ac:spMkLst>
            <pc:docMk/>
            <pc:sldMk cId="595841955" sldId="947"/>
            <ac:spMk id="65" creationId="{000E6E68-E717-4FF7-8271-3357A5E19F87}"/>
          </ac:spMkLst>
        </pc:spChg>
        <pc:spChg chg="add mod">
          <ac:chgData name="Алексей Фурсов" userId="20640b3771fc525d" providerId="LiveId" clId="{E5E3D877-A201-419C-A60C-9D585A2DC573}" dt="2019-09-05T23:42:25.967" v="3762" actId="14100"/>
          <ac:spMkLst>
            <pc:docMk/>
            <pc:sldMk cId="595841955" sldId="947"/>
            <ac:spMk id="69" creationId="{371160C6-0A7D-41F0-B518-7B1659E92C3F}"/>
          </ac:spMkLst>
        </pc:spChg>
        <pc:spChg chg="del">
          <ac:chgData name="Алексей Фурсов" userId="20640b3771fc525d" providerId="LiveId" clId="{E5E3D877-A201-419C-A60C-9D585A2DC573}" dt="2019-09-05T23:19:39.084" v="3162" actId="478"/>
          <ac:spMkLst>
            <pc:docMk/>
            <pc:sldMk cId="595841955" sldId="947"/>
            <ac:spMk id="103" creationId="{AC44AD4E-6C59-4986-98A9-77F3BCDE2FEE}"/>
          </ac:spMkLst>
        </pc:spChg>
        <pc:spChg chg="del mod">
          <ac:chgData name="Алексей Фурсов" userId="20640b3771fc525d" providerId="LiveId" clId="{E5E3D877-A201-419C-A60C-9D585A2DC573}" dt="2019-09-05T23:36:06.528" v="3584" actId="478"/>
          <ac:spMkLst>
            <pc:docMk/>
            <pc:sldMk cId="595841955" sldId="947"/>
            <ac:spMk id="104" creationId="{820CA92E-8FD6-4402-A3EA-C442B12A70FE}"/>
          </ac:spMkLst>
        </pc:spChg>
        <pc:spChg chg="del mod">
          <ac:chgData name="Алексей Фурсов" userId="20640b3771fc525d" providerId="LiveId" clId="{E5E3D877-A201-419C-A60C-9D585A2DC573}" dt="2019-09-05T23:36:08.506" v="3585" actId="478"/>
          <ac:spMkLst>
            <pc:docMk/>
            <pc:sldMk cId="595841955" sldId="947"/>
            <ac:spMk id="105" creationId="{C6DD56D1-68C9-4414-B8FB-A823854BEA24}"/>
          </ac:spMkLst>
        </pc:spChg>
        <pc:spChg chg="del">
          <ac:chgData name="Алексей Фурсов" userId="20640b3771fc525d" providerId="LiveId" clId="{E5E3D877-A201-419C-A60C-9D585A2DC573}" dt="2019-09-05T23:19:39.084" v="3162" actId="478"/>
          <ac:spMkLst>
            <pc:docMk/>
            <pc:sldMk cId="595841955" sldId="947"/>
            <ac:spMk id="106" creationId="{819A0F4F-B0E8-44C9-9B9F-2E936B272C54}"/>
          </ac:spMkLst>
        </pc:spChg>
        <pc:cxnChg chg="del mod">
          <ac:chgData name="Алексей Фурсов" userId="20640b3771fc525d" providerId="LiveId" clId="{E5E3D877-A201-419C-A60C-9D585A2DC573}" dt="2019-09-05T23:19:39.084" v="3162" actId="478"/>
          <ac:cxnSpMkLst>
            <pc:docMk/>
            <pc:sldMk cId="595841955" sldId="947"/>
            <ac:cxnSpMk id="3" creationId="{5CA00AB9-CC05-48BE-A2C0-77F0C1873F69}"/>
          </ac:cxnSpMkLst>
        </pc:cxnChg>
        <pc:cxnChg chg="del mod">
          <ac:chgData name="Алексей Фурсов" userId="20640b3771fc525d" providerId="LiveId" clId="{E5E3D877-A201-419C-A60C-9D585A2DC573}" dt="2019-09-05T23:19:39.084" v="3162" actId="478"/>
          <ac:cxnSpMkLst>
            <pc:docMk/>
            <pc:sldMk cId="595841955" sldId="947"/>
            <ac:cxnSpMk id="39" creationId="{9468A2C5-A62B-4183-AAE8-B30497AE094D}"/>
          </ac:cxnSpMkLst>
        </pc:cxnChg>
        <pc:cxnChg chg="del">
          <ac:chgData name="Алексей Фурсов" userId="20640b3771fc525d" providerId="LiveId" clId="{E5E3D877-A201-419C-A60C-9D585A2DC573}" dt="2019-09-05T23:19:39.084" v="3162" actId="478"/>
          <ac:cxnSpMkLst>
            <pc:docMk/>
            <pc:sldMk cId="595841955" sldId="947"/>
            <ac:cxnSpMk id="42" creationId="{70782F2D-6414-4D95-B7FE-C7EA24F3C3EC}"/>
          </ac:cxnSpMkLst>
        </pc:cxnChg>
        <pc:cxnChg chg="del mod">
          <ac:chgData name="Алексей Фурсов" userId="20640b3771fc525d" providerId="LiveId" clId="{E5E3D877-A201-419C-A60C-9D585A2DC573}" dt="2019-09-05T23:19:39.084" v="3162" actId="478"/>
          <ac:cxnSpMkLst>
            <pc:docMk/>
            <pc:sldMk cId="595841955" sldId="947"/>
            <ac:cxnSpMk id="43" creationId="{3E00C17A-FBF4-4D62-98C4-CD32F73F7D33}"/>
          </ac:cxnSpMkLst>
        </pc:cxnChg>
        <pc:cxnChg chg="del mod">
          <ac:chgData name="Алексей Фурсов" userId="20640b3771fc525d" providerId="LiveId" clId="{E5E3D877-A201-419C-A60C-9D585A2DC573}" dt="2019-09-05T23:30:31.580" v="3469" actId="478"/>
          <ac:cxnSpMkLst>
            <pc:docMk/>
            <pc:sldMk cId="595841955" sldId="947"/>
            <ac:cxnSpMk id="48" creationId="{4BF39689-C497-4530-85F9-BCB622460B08}"/>
          </ac:cxnSpMkLst>
        </pc:cxnChg>
        <pc:cxnChg chg="mod">
          <ac:chgData name="Алексей Фурсов" userId="20640b3771fc525d" providerId="LiveId" clId="{E5E3D877-A201-419C-A60C-9D585A2DC573}" dt="2019-09-05T23:34:05.226" v="3564" actId="1076"/>
          <ac:cxnSpMkLst>
            <pc:docMk/>
            <pc:sldMk cId="595841955" sldId="947"/>
            <ac:cxnSpMk id="52" creationId="{7EB701D8-5842-4089-A171-24EBAC1273DC}"/>
          </ac:cxnSpMkLst>
        </pc:cxnChg>
        <pc:cxnChg chg="add mod">
          <ac:chgData name="Алексей Фурсов" userId="20640b3771fc525d" providerId="LiveId" clId="{E5E3D877-A201-419C-A60C-9D585A2DC573}" dt="2019-09-05T23:35:27.926" v="3577" actId="1076"/>
          <ac:cxnSpMkLst>
            <pc:docMk/>
            <pc:sldMk cId="595841955" sldId="947"/>
            <ac:cxnSpMk id="58" creationId="{64C0AF65-FDA3-4B4A-BE67-19A0DF61AE46}"/>
          </ac:cxnSpMkLst>
        </pc:cxnChg>
        <pc:cxnChg chg="add mod">
          <ac:chgData name="Алексей Фурсов" userId="20640b3771fc525d" providerId="LiveId" clId="{E5E3D877-A201-419C-A60C-9D585A2DC573}" dt="2019-09-05T23:39:06.014" v="3657" actId="14100"/>
          <ac:cxnSpMkLst>
            <pc:docMk/>
            <pc:sldMk cId="595841955" sldId="947"/>
            <ac:cxnSpMk id="61" creationId="{11B76C50-9045-4D83-B88D-4DFCCFCC2305}"/>
          </ac:cxnSpMkLst>
        </pc:cxnChg>
        <pc:cxnChg chg="mod">
          <ac:chgData name="Алексей Фурсов" userId="20640b3771fc525d" providerId="LiveId" clId="{E5E3D877-A201-419C-A60C-9D585A2DC573}" dt="2019-09-05T23:34:05.226" v="3564" actId="1076"/>
          <ac:cxnSpMkLst>
            <pc:docMk/>
            <pc:sldMk cId="595841955" sldId="947"/>
            <ac:cxnSpMk id="70" creationId="{0453E4F9-7938-4D5E-A185-D09A9090DAD8}"/>
          </ac:cxnSpMkLst>
        </pc:cxnChg>
        <pc:cxnChg chg="add mod">
          <ac:chgData name="Алексей Фурсов" userId="20640b3771fc525d" providerId="LiveId" clId="{E5E3D877-A201-419C-A60C-9D585A2DC573}" dt="2019-09-05T23:42:39.099" v="3765" actId="14100"/>
          <ac:cxnSpMkLst>
            <pc:docMk/>
            <pc:sldMk cId="595841955" sldId="947"/>
            <ac:cxnSpMk id="71" creationId="{17D808E7-09EE-42FD-95B7-704A44DE66B2}"/>
          </ac:cxnSpMkLst>
        </pc:cxnChg>
        <pc:cxnChg chg="del mod">
          <ac:chgData name="Алексей Фурсов" userId="20640b3771fc525d" providerId="LiveId" clId="{E5E3D877-A201-419C-A60C-9D585A2DC573}" dt="2019-09-05T23:23:35.092" v="3211" actId="478"/>
          <ac:cxnSpMkLst>
            <pc:docMk/>
            <pc:sldMk cId="595841955" sldId="947"/>
            <ac:cxnSpMk id="89" creationId="{0453E4F9-7938-4D5E-A185-D09A9090DAD8}"/>
          </ac:cxnSpMkLst>
        </pc:cxnChg>
        <pc:cxnChg chg="del mod">
          <ac:chgData name="Алексей Фурсов" userId="20640b3771fc525d" providerId="LiveId" clId="{E5E3D877-A201-419C-A60C-9D585A2DC573}" dt="2019-09-05T23:19:39.084" v="3162" actId="478"/>
          <ac:cxnSpMkLst>
            <pc:docMk/>
            <pc:sldMk cId="595841955" sldId="947"/>
            <ac:cxnSpMk id="91" creationId="{3E00C17A-FBF4-4D62-98C4-CD32F73F7D33}"/>
          </ac:cxnSpMkLst>
        </pc:cxnChg>
        <pc:cxnChg chg="del">
          <ac:chgData name="Алексей Фурсов" userId="20640b3771fc525d" providerId="LiveId" clId="{E5E3D877-A201-419C-A60C-9D585A2DC573}" dt="2019-09-05T23:19:39.084" v="3162" actId="478"/>
          <ac:cxnSpMkLst>
            <pc:docMk/>
            <pc:sldMk cId="595841955" sldId="947"/>
            <ac:cxnSpMk id="107" creationId="{7C2407BF-2AB9-4D4E-B2C1-1F30BB907BCD}"/>
          </ac:cxnSpMkLst>
        </pc:cxnChg>
        <pc:cxnChg chg="del mod">
          <ac:chgData name="Алексей Фурсов" userId="20640b3771fc525d" providerId="LiveId" clId="{E5E3D877-A201-419C-A60C-9D585A2DC573}" dt="2019-09-05T23:33:37.013" v="3561" actId="478"/>
          <ac:cxnSpMkLst>
            <pc:docMk/>
            <pc:sldMk cId="595841955" sldId="947"/>
            <ac:cxnSpMk id="109" creationId="{448F3F34-595A-4534-B1E3-77B5EBAE695A}"/>
          </ac:cxnSpMkLst>
        </pc:cxnChg>
        <pc:cxnChg chg="mod">
          <ac:chgData name="Алексей Фурсов" userId="20640b3771fc525d" providerId="LiveId" clId="{E5E3D877-A201-419C-A60C-9D585A2DC573}" dt="2019-09-05T23:34:05.226" v="3564" actId="1076"/>
          <ac:cxnSpMkLst>
            <pc:docMk/>
            <pc:sldMk cId="595841955" sldId="947"/>
            <ac:cxnSpMk id="111" creationId="{28D9A0D8-F5B6-416A-9A68-553A37A15224}"/>
          </ac:cxnSpMkLst>
        </pc:cxnChg>
        <pc:cxnChg chg="del">
          <ac:chgData name="Алексей Фурсов" userId="20640b3771fc525d" providerId="LiveId" clId="{E5E3D877-A201-419C-A60C-9D585A2DC573}" dt="2019-09-05T23:19:39.084" v="3162" actId="478"/>
          <ac:cxnSpMkLst>
            <pc:docMk/>
            <pc:sldMk cId="595841955" sldId="947"/>
            <ac:cxnSpMk id="115" creationId="{B9581FAE-2A53-4E28-BE07-B1E2063510AD}"/>
          </ac:cxnSpMkLst>
        </pc:cxnChg>
        <pc:cxnChg chg="mod">
          <ac:chgData name="Алексей Фурсов" userId="20640b3771fc525d" providerId="LiveId" clId="{E5E3D877-A201-419C-A60C-9D585A2DC573}" dt="2019-09-05T23:34:05.226" v="3564" actId="1076"/>
          <ac:cxnSpMkLst>
            <pc:docMk/>
            <pc:sldMk cId="595841955" sldId="947"/>
            <ac:cxnSpMk id="119" creationId="{67FA7552-48D7-41B0-8760-96236C46A932}"/>
          </ac:cxnSpMkLst>
        </pc:cxnChg>
        <pc:cxnChg chg="del">
          <ac:chgData name="Алексей Фурсов" userId="20640b3771fc525d" providerId="LiveId" clId="{E5E3D877-A201-419C-A60C-9D585A2DC573}" dt="2019-09-05T23:19:39.084" v="3162" actId="478"/>
          <ac:cxnSpMkLst>
            <pc:docMk/>
            <pc:sldMk cId="595841955" sldId="947"/>
            <ac:cxnSpMk id="130" creationId="{70782F2D-6414-4D95-B7FE-C7EA24F3C3EC}"/>
          </ac:cxnSpMkLst>
        </pc:cxnChg>
      </pc:sldChg>
      <pc:sldChg chg="delSp modSp add">
        <pc:chgData name="Алексей Фурсов" userId="20640b3771fc525d" providerId="LiveId" clId="{E5E3D877-A201-419C-A60C-9D585A2DC573}" dt="2019-09-05T23:43:13.196" v="3776" actId="478"/>
        <pc:sldMkLst>
          <pc:docMk/>
          <pc:sldMk cId="3703539264" sldId="948"/>
        </pc:sldMkLst>
        <pc:spChg chg="mod">
          <ac:chgData name="Алексей Фурсов" userId="20640b3771fc525d" providerId="LiveId" clId="{E5E3D877-A201-419C-A60C-9D585A2DC573}" dt="2019-09-05T23:43:10.596" v="3775" actId="20577"/>
          <ac:spMkLst>
            <pc:docMk/>
            <pc:sldMk cId="3703539264" sldId="948"/>
            <ac:spMk id="2" creationId="{00000000-0000-0000-0000-000000000000}"/>
          </ac:spMkLst>
        </pc:spChg>
        <pc:picChg chg="del">
          <ac:chgData name="Алексей Фурсов" userId="20640b3771fc525d" providerId="LiveId" clId="{E5E3D877-A201-419C-A60C-9D585A2DC573}" dt="2019-09-05T23:43:13.196" v="3776" actId="478"/>
          <ac:picMkLst>
            <pc:docMk/>
            <pc:sldMk cId="3703539264" sldId="948"/>
            <ac:picMk id="4" creationId="{77623509-76E6-45FD-BF28-7B475CC066C0}"/>
          </ac:picMkLst>
        </pc:picChg>
      </pc:sldChg>
      <pc:sldMasterChg chg="delSldLayout">
        <pc:chgData name="Алексей Фурсов" userId="20640b3771fc525d" providerId="LiveId" clId="{E5E3D877-A201-419C-A60C-9D585A2DC573}" dt="2019-09-05T23:38:06.732" v="3642" actId="2696"/>
        <pc:sldMasterMkLst>
          <pc:docMk/>
          <pc:sldMasterMk cId="2271365631" sldId="2147483660"/>
        </pc:sldMasterMkLst>
        <pc:sldLayoutChg chg="del">
          <pc:chgData name="Алексей Фурсов" userId="20640b3771fc525d" providerId="LiveId" clId="{E5E3D877-A201-419C-A60C-9D585A2DC573}" dt="2019-09-05T23:38:06.732" v="3642" actId="2696"/>
          <pc:sldLayoutMkLst>
            <pc:docMk/>
            <pc:sldMasterMk cId="2271365631" sldId="2147483660"/>
            <pc:sldLayoutMk cId="1229954564" sldId="2147483720"/>
          </pc:sldLayoutMkLst>
        </pc:sldLayoutChg>
        <pc:sldLayoutChg chg="del">
          <pc:chgData name="Алексей Фурсов" userId="20640b3771fc525d" providerId="LiveId" clId="{E5E3D877-A201-419C-A60C-9D585A2DC573}" dt="2019-09-05T23:38:01.715" v="3638" actId="2696"/>
          <pc:sldLayoutMkLst>
            <pc:docMk/>
            <pc:sldMasterMk cId="2271365631" sldId="2147483660"/>
            <pc:sldLayoutMk cId="4225146988" sldId="214748372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585C7-2A5F-4C08-A6C8-1FB3EA1EF238}" type="datetimeFigureOut">
              <a:rPr lang="ru-RU" smtClean="0"/>
              <a:t>26.06.2020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E90F4-5F9C-4682-98A9-629D0CAF20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079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1425"/>
            <a:ext cx="48355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E90F4-5F9C-4682-98A9-629D0CAF202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3317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E90F4-5F9C-4682-98A9-629D0CAF202B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524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E90F4-5F9C-4682-98A9-629D0CAF202B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3283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E90F4-5F9C-4682-98A9-629D0CAF202B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3361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E90F4-5F9C-4682-98A9-629D0CAF202B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6108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E90F4-5F9C-4682-98A9-629D0CAF202B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093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E90F4-5F9C-4682-98A9-629D0CAF202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949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E90F4-5F9C-4682-98A9-629D0CAF202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063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E90F4-5F9C-4682-98A9-629D0CAF202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310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E90F4-5F9C-4682-98A9-629D0CAF202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752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E90F4-5F9C-4682-98A9-629D0CAF202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767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E90F4-5F9C-4682-98A9-629D0CAF202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2200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E90F4-5F9C-4682-98A9-629D0CAF202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8703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E90F4-5F9C-4682-98A9-629D0CAF202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890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4530"/>
            <a:ext cx="7429500" cy="2387600"/>
          </a:xfrm>
        </p:spPr>
        <p:txBody>
          <a:bodyPr anchor="b">
            <a:normAutofit/>
          </a:bodyPr>
          <a:lstStyle>
            <a:lvl1pPr algn="ctr">
              <a:defRPr sz="487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9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1475" indent="0" algn="ctr">
              <a:buNone/>
              <a:defRPr sz="2275"/>
            </a:lvl2pPr>
            <a:lvl3pPr marL="742950" indent="0" algn="ctr">
              <a:buNone/>
              <a:defRPr sz="1950"/>
            </a:lvl3pPr>
            <a:lvl4pPr marL="1114425" indent="0" algn="ctr">
              <a:buNone/>
              <a:defRPr sz="1625"/>
            </a:lvl4pPr>
            <a:lvl5pPr marL="1485900" indent="0" algn="ctr">
              <a:buNone/>
              <a:defRPr sz="1625"/>
            </a:lvl5pPr>
            <a:lvl6pPr marL="1857375" indent="0" algn="ctr">
              <a:buNone/>
              <a:defRPr sz="1625"/>
            </a:lvl6pPr>
            <a:lvl7pPr marL="2228850" indent="0" algn="ctr">
              <a:buNone/>
              <a:defRPr sz="1625"/>
            </a:lvl7pPr>
            <a:lvl8pPr marL="2600325" indent="0" algn="ctr">
              <a:buNone/>
              <a:defRPr sz="1625"/>
            </a:lvl8pPr>
            <a:lvl9pPr marL="2971800" indent="0" algn="ctr">
              <a:buNone/>
              <a:defRPr sz="1625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DF56-DBE5-4735-A703-D7D00A2D1DE1}" type="datetimeFigureOut">
              <a:rPr lang="ru-RU" smtClean="0"/>
              <a:t>26.06.2020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11493-96C4-4EC6-A26E-317BFBD04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45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DF56-DBE5-4735-A703-D7D00A2D1DE1}" type="datetimeFigureOut">
              <a:rPr lang="ru-RU" smtClean="0"/>
              <a:t>26.06.2020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11493-96C4-4EC6-A26E-317BFBD04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29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360362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7" y="360363"/>
            <a:ext cx="6284119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DF56-DBE5-4735-A703-D7D00A2D1DE1}" type="datetimeFigureOut">
              <a:rPr lang="ru-RU" smtClean="0"/>
              <a:t>26.06.2020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11493-96C4-4EC6-A26E-317BFBD04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176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49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714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2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4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7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0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7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26.06.2020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463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26.06.2020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010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24"/>
            <a:ext cx="8420100" cy="1362075"/>
          </a:xfr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26.06.2020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494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26.06.2020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090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23" y="1535113"/>
            <a:ext cx="4378589" cy="63976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23" y="2174875"/>
            <a:ext cx="4378589" cy="3951288"/>
          </a:xfr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26.06.2020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1544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26.06.2020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4539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26.06.2020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182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4"/>
            <a:ext cx="5537729" cy="5853113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26.06.2020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29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DF56-DBE5-4735-A703-D7D00A2D1DE1}" type="datetimeFigureOut">
              <a:rPr lang="ru-RU" smtClean="0"/>
              <a:t>26.06.2020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11493-96C4-4EC6-A26E-317BFBD04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3016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26.06.2020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221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26.06.2020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4636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26.06.2020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21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8" y="1712423"/>
            <a:ext cx="8543925" cy="2851208"/>
          </a:xfrm>
        </p:spPr>
        <p:txBody>
          <a:bodyPr anchor="b">
            <a:normAutofit/>
          </a:bodyPr>
          <a:lstStyle>
            <a:lvl1pPr>
              <a:defRPr sz="487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8" y="4552634"/>
            <a:ext cx="8543925" cy="1500187"/>
          </a:xfrm>
        </p:spPr>
        <p:txBody>
          <a:bodyPr anchor="t">
            <a:normAutofit/>
          </a:bodyPr>
          <a:lstStyle>
            <a:lvl1pPr marL="0" indent="0">
              <a:buNone/>
              <a:defRPr sz="19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1475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DF56-DBE5-4735-A703-D7D00A2D1DE1}" type="datetimeFigureOut">
              <a:rPr lang="ru-RU" smtClean="0"/>
              <a:t>26.06.2020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11493-96C4-4EC6-A26E-317BFBD04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042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666" y="1828801"/>
            <a:ext cx="421005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8801"/>
            <a:ext cx="421005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DF56-DBE5-4735-A703-D7D00A2D1DE1}" type="datetimeFigureOut">
              <a:rPr lang="ru-RU" smtClean="0"/>
              <a:t>26.06.2020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11493-96C4-4EC6-A26E-317BFBD04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497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665" y="1681851"/>
            <a:ext cx="4189413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665" y="2507551"/>
            <a:ext cx="4189413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851"/>
            <a:ext cx="421005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7551"/>
            <a:ext cx="421005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DF56-DBE5-4735-A703-D7D00A2D1DE1}" type="datetimeFigureOut">
              <a:rPr lang="ru-RU" smtClean="0"/>
              <a:t>26.06.2020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11493-96C4-4EC6-A26E-317BFBD0470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679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DF56-DBE5-4735-A703-D7D00A2D1DE1}" type="datetimeFigureOut">
              <a:rPr lang="ru-RU" smtClean="0"/>
              <a:t>26.06.2020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11493-96C4-4EC6-A26E-317BFBD0470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923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DF56-DBE5-4735-A703-D7D00A2D1DE1}" type="datetimeFigureOut">
              <a:rPr lang="ru-RU" smtClean="0"/>
              <a:t>26.06.2020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11493-96C4-4EC6-A26E-317BFBD04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104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14" y="457201"/>
            <a:ext cx="3194685" cy="1600197"/>
          </a:xfrm>
        </p:spPr>
        <p:txBody>
          <a:bodyPr anchor="b">
            <a:normAutofit/>
          </a:bodyPr>
          <a:lstStyle>
            <a:lvl1pPr>
              <a:defRPr sz="2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0050" y="990600"/>
            <a:ext cx="5014913" cy="4876800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14" y="2057399"/>
            <a:ext cx="3194685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300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DF56-DBE5-4735-A703-D7D00A2D1DE1}" type="datetimeFigureOut">
              <a:rPr lang="ru-RU" smtClean="0"/>
              <a:t>26.06.2020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11493-96C4-4EC6-A26E-317BFBD04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031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14" y="457200"/>
            <a:ext cx="3194685" cy="1600200"/>
          </a:xfrm>
        </p:spPr>
        <p:txBody>
          <a:bodyPr anchor="b">
            <a:normAutofit/>
          </a:bodyPr>
          <a:lstStyle>
            <a:lvl1pPr>
              <a:defRPr sz="2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0050" y="990600"/>
            <a:ext cx="5014913" cy="4876800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14" y="2057400"/>
            <a:ext cx="3194685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300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FDF56-DBE5-4735-A703-D7D00A2D1DE1}" type="datetimeFigureOut">
              <a:rPr lang="ru-RU" smtClean="0"/>
              <a:t>26.06.2020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11493-96C4-4EC6-A26E-317BFBD04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79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6666" y="365760"/>
            <a:ext cx="8543925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666" y="1828801"/>
            <a:ext cx="8543925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84FDF56-DBE5-4735-A703-D7D00A2D1DE1}" type="datetimeFigureOut">
              <a:rPr lang="ru-RU" smtClean="0"/>
              <a:t>26.06.2020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1741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11493-96C4-4EC6-A26E-317BFBD04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365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Wingdings 2" pitchFamily="18" charset="2"/>
        <a:buChar char="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Wingdings 2" pitchFamily="18" charset="2"/>
        <a:buChar char="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Wingdings 2" pitchFamily="18" charset="2"/>
        <a:buChar char="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Wingdings 2" pitchFamily="18" charset="2"/>
        <a:buChar char="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Wingdings 2" pitchFamily="18" charset="2"/>
        <a:buChar char="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spcBef>
          <a:spcPct val="20000"/>
        </a:spcBef>
        <a:buFont typeface="Wingdings 2" pitchFamily="18" charset="2"/>
        <a:buChar char="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spcBef>
          <a:spcPct val="20000"/>
        </a:spcBef>
        <a:buFont typeface="Wingdings 2" pitchFamily="18" charset="2"/>
        <a:buChar char="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spcBef>
          <a:spcPct val="20000"/>
        </a:spcBef>
        <a:buFont typeface="Wingdings 2" pitchFamily="18" charset="2"/>
        <a:buChar char="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spcBef>
          <a:spcPct val="20000"/>
        </a:spcBef>
        <a:buFont typeface="Wingdings 2" pitchFamily="18" charset="2"/>
        <a:buChar char="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7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26.06.2020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74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7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186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742950" rtl="0" eaLnBrk="1" latinLnBrk="0" hangingPunct="1"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8606" indent="-278606" algn="l" defTabSz="74295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03647" indent="-232172" algn="l" defTabSz="742950" rtl="0" eaLnBrk="1" latinLnBrk="0" hangingPunct="1">
        <a:spcBef>
          <a:spcPct val="20000"/>
        </a:spcBef>
        <a:buFont typeface="Arial" pitchFamily="34" charset="0"/>
        <a:buChar char="–"/>
        <a:defRPr sz="2275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spcBef>
          <a:spcPct val="20000"/>
        </a:spcBef>
        <a:buFont typeface="Arial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spcBef>
          <a:spcPct val="20000"/>
        </a:spcBef>
        <a:buFont typeface="Arial" pitchFamily="34" charset="0"/>
        <a:buChar char="–"/>
        <a:defRPr sz="1625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spcBef>
          <a:spcPct val="20000"/>
        </a:spcBef>
        <a:buFont typeface="Arial" pitchFamily="34" charset="0"/>
        <a:buChar char="»"/>
        <a:defRPr sz="1625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spcBef>
          <a:spcPct val="20000"/>
        </a:spcBef>
        <a:buFont typeface="Arial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spcBef>
          <a:spcPct val="20000"/>
        </a:spcBef>
        <a:buFont typeface="Arial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spcBef>
          <a:spcPct val="20000"/>
        </a:spcBef>
        <a:buFont typeface="Arial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spcBef>
          <a:spcPct val="20000"/>
        </a:spcBef>
        <a:buFont typeface="Arial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18.jpeg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11" Type="http://schemas.openxmlformats.org/officeDocument/2006/relationships/image" Target="../media/image16.jpg"/><Relationship Id="rId5" Type="http://schemas.openxmlformats.org/officeDocument/2006/relationships/image" Target="../media/image13.png"/><Relationship Id="rId10" Type="http://schemas.microsoft.com/office/2007/relationships/hdphoto" Target="../media/hdphoto4.wdp"/><Relationship Id="rId4" Type="http://schemas.openxmlformats.org/officeDocument/2006/relationships/image" Target="../media/image12.jpeg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" t="10689" r="-245" b="27839"/>
          <a:stretch/>
        </p:blipFill>
        <p:spPr>
          <a:xfrm>
            <a:off x="0" y="2592754"/>
            <a:ext cx="9944118" cy="2827842"/>
          </a:xfrm>
          <a:prstGeom prst="rect">
            <a:avLst/>
          </a:prstGeom>
        </p:spPr>
      </p:pic>
      <p:sp>
        <p:nvSpPr>
          <p:cNvPr id="20" name="Подзаголовок 8"/>
          <p:cNvSpPr txBox="1">
            <a:spLocks/>
          </p:cNvSpPr>
          <p:nvPr/>
        </p:nvSpPr>
        <p:spPr>
          <a:xfrm>
            <a:off x="224789" y="1318846"/>
            <a:ext cx="9330055" cy="1152456"/>
          </a:xfrm>
          <a:prstGeom prst="rect">
            <a:avLst/>
          </a:prstGeom>
        </p:spPr>
        <p:txBody>
          <a:bodyPr vert="horz" lIns="74295" tIns="37148" rIns="74295" bIns="37148" rtlCol="0">
            <a:normAutofit fontScale="92500"/>
          </a:bodyPr>
          <a:lstStyle>
            <a:lvl1pPr inden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3200" cap="all" spc="200" baseline="0">
                <a:latin typeface="Akrobat" panose="00000600000000000000" pitchFamily="50" charset="-52"/>
              </a:defRPr>
            </a:lvl1pPr>
            <a:lvl2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algn="ctr">
              <a:lnSpc>
                <a:spcPct val="110000"/>
              </a:lnSpc>
            </a:pPr>
            <a:r>
              <a:rPr lang="ru-RU" sz="2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О </a:t>
            </a:r>
            <a:r>
              <a:rPr 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предложениях по комплексному развитию инновационной сферы в новосибирской области</a:t>
            </a:r>
            <a:endParaRPr lang="ru-RU" sz="2400" b="1" dirty="0">
              <a:solidFill>
                <a:srgbClr val="00206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одзаголовок 8">
            <a:extLst>
              <a:ext uri="{FF2B5EF4-FFF2-40B4-BE49-F238E27FC236}">
                <a16:creationId xmlns:a16="http://schemas.microsoft.com/office/drawing/2014/main" id="{FF54324F-0B14-4899-9D0A-7F8AB34290EF}"/>
              </a:ext>
            </a:extLst>
          </p:cNvPr>
          <p:cNvSpPr txBox="1">
            <a:spLocks/>
          </p:cNvSpPr>
          <p:nvPr/>
        </p:nvSpPr>
        <p:spPr>
          <a:xfrm>
            <a:off x="224790" y="5420596"/>
            <a:ext cx="9330055" cy="1437404"/>
          </a:xfrm>
          <a:prstGeom prst="rect">
            <a:avLst/>
          </a:prstGeom>
        </p:spPr>
        <p:txBody>
          <a:bodyPr vert="horz" lIns="74295" tIns="37148" rIns="74295" bIns="37148" rtlCol="0">
            <a:normAutofit/>
          </a:bodyPr>
          <a:lstStyle>
            <a:lvl1pPr inden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3200" cap="all" spc="200" baseline="0">
                <a:latin typeface="Akrobat" panose="00000600000000000000" pitchFamily="50" charset="-52"/>
              </a:defRPr>
            </a:lvl1pPr>
            <a:lvl2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indent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algn="ctr"/>
            <a:endParaRPr lang="ru-RU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84531" y="5587650"/>
            <a:ext cx="47214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Васильев Алексей Владимирович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министр науки и инновационной политики Новосибирской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17849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90335"/>
            <a:ext cx="9906000" cy="74487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Задачи и функции </a:t>
            </a:r>
            <a:b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АНО </a:t>
            </a: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«Агентство инновационного развития Новосибирской области»</a:t>
            </a:r>
            <a:b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1111405"/>
            <a:ext cx="9144000" cy="5432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4. </a:t>
            </a: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Разработка инструментария для развития инновационной экосистемы, объединения компетенций реального сектора экономики, научных и образовательных учреждений, подготовки кадровых ресурсов:</a:t>
            </a:r>
            <a:endParaRPr lang="ru-RU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AutoNum type="arabicPeriod"/>
            </a:pP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участие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в деятельности по стратегическому, операционному, финансовому и функциональному развитию научной и инновационной инфраструктуры, расположенной на территории Новосибирской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участие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в формировании единых подходов к реализации программ научно-технологического и инновационного развития, выполняемых в Новосибирской области, в том числе аккумулирование и распределение финансовых и иных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ресурсов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проведение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аналитических, в том числе маркетинговых и мониторинговых исследований в научной, научно-технической и инновационной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сферах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эффективной коммуникативной среды и координация взаимодействия между участниками научно-технологической и инновационной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среды</a:t>
            </a:r>
            <a:endParaRPr lang="ru-RU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537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90335"/>
            <a:ext cx="9906000" cy="74487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Задачи и функции </a:t>
            </a:r>
            <a:b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АНО </a:t>
            </a: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«Агентство инновационного развития Новосибирской области»</a:t>
            </a:r>
            <a:b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1079810"/>
            <a:ext cx="9144000" cy="5394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5. </a:t>
            </a: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Популяризация сферы науки и инноваций:</a:t>
            </a:r>
            <a:endParaRPr lang="ru-RU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AutoNum type="arabicPeriod"/>
            </a:pP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организация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и проведение конференций, конгрессов, симпозиумов, форумов, съездов, дискуссий, семинаров, круглых столов, выставок и иных мероприятий для научной и инновационной сферы Новосибирской области (в том числе субъектам малого и среднего предпринимательства, участникам кластеров Новосибирской области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создание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условий для привлечения, подготовки и закрепления высококвалифицированных кадров для научно-технологической и инновационной среды, а также оказание содействия в организации подготовки, переподготовки и повышения квалификации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кадров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подготовка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и продвижение информационных материалов о реализуемых инновационных проектах, о проводимых мероприятиях в сфере научной, научно-технической и инновационной деятельности Новосибирской области в средствах массовой информации, каталогах, электронных информационных ресурсах информационно-телекоммуникационной сети Интернет, иных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формах</a:t>
            </a:r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611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90335"/>
            <a:ext cx="9906000" cy="74487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Задачи и функции </a:t>
            </a:r>
            <a:b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АНО </a:t>
            </a: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«Агентство инновационного развития Новосибирской области»</a:t>
            </a:r>
            <a:b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923635"/>
            <a:ext cx="9144000" cy="5902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7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6. </a:t>
            </a:r>
            <a:r>
              <a:rPr lang="ru-RU" sz="17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Совершенствование сетевых форм организации инновационной деятельности высокотехнологичного бизнеса:</a:t>
            </a:r>
            <a:endParaRPr lang="ru-RU" sz="17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AutoNum type="arabicPeriod"/>
            </a:pPr>
            <a:endParaRPr lang="ru-RU" sz="1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разработка </a:t>
            </a:r>
            <a:r>
              <a:rPr lang="ru-RU" sz="1700" i="1" dirty="0">
                <a:latin typeface="Arial" panose="020B0604020202020204" pitchFamily="34" charset="0"/>
                <a:cs typeface="Arial" panose="020B0604020202020204" pitchFamily="34" charset="0"/>
              </a:rPr>
              <a:t>предложений по повышению эффективности использования потенциала объектов научной и инновационной инфраструктуры на территории Новосибирской </a:t>
            </a:r>
            <a:r>
              <a:rPr lang="ru-R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области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7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участие </a:t>
            </a:r>
            <a:r>
              <a:rPr lang="ru-RU" sz="1700" i="1" dirty="0">
                <a:latin typeface="Arial" panose="020B0604020202020204" pitchFamily="34" charset="0"/>
                <a:cs typeface="Arial" panose="020B0604020202020204" pitchFamily="34" charset="0"/>
              </a:rPr>
              <a:t>в разработке и реализации стратегий (программ, проектов) создания и развития объектов инновационной инфраструктуры Новосибирской области, разработке технико-экономических обоснований </a:t>
            </a:r>
            <a:r>
              <a:rPr lang="ru-R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проектов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7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координация </a:t>
            </a:r>
            <a:r>
              <a:rPr lang="ru-RU" sz="1700" i="1" dirty="0">
                <a:latin typeface="Arial" panose="020B0604020202020204" pitchFamily="34" charset="0"/>
                <a:cs typeface="Arial" panose="020B0604020202020204" pitchFamily="34" charset="0"/>
              </a:rPr>
              <a:t>взаимодействия участников процессов создания и развития научно-технологической и инновационной среды Новосибирской </a:t>
            </a:r>
            <a:r>
              <a:rPr lang="ru-R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области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7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реализация </a:t>
            </a:r>
            <a:r>
              <a:rPr lang="ru-RU" sz="1700" i="1" dirty="0">
                <a:latin typeface="Arial" panose="020B0604020202020204" pitchFamily="34" charset="0"/>
                <a:cs typeface="Arial" panose="020B0604020202020204" pitchFamily="34" charset="0"/>
              </a:rPr>
              <a:t>мер по стимулированию сотрудничества между участниками </a:t>
            </a:r>
            <a:r>
              <a:rPr lang="ru-R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кластера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7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разработка </a:t>
            </a:r>
            <a:r>
              <a:rPr lang="ru-RU" sz="1700" i="1" dirty="0">
                <a:latin typeface="Arial" panose="020B0604020202020204" pitchFamily="34" charset="0"/>
                <a:cs typeface="Arial" panose="020B0604020202020204" pitchFamily="34" charset="0"/>
              </a:rPr>
              <a:t>методических рекомендаций по координации взаимодействия бизнес-инкубаторов, технопарков, центров </a:t>
            </a:r>
            <a:r>
              <a:rPr lang="ru-RU" sz="1700" i="1" dirty="0" err="1">
                <a:latin typeface="Arial" panose="020B0604020202020204" pitchFamily="34" charset="0"/>
                <a:cs typeface="Arial" panose="020B0604020202020204" pitchFamily="34" charset="0"/>
              </a:rPr>
              <a:t>прототипирования</a:t>
            </a:r>
            <a:r>
              <a:rPr lang="ru-RU" sz="1700" i="1" dirty="0">
                <a:latin typeface="Arial" panose="020B0604020202020204" pitchFamily="34" charset="0"/>
                <a:cs typeface="Arial" panose="020B0604020202020204" pitchFamily="34" charset="0"/>
              </a:rPr>
              <a:t>, отраслевых ассоциаций, других объектов и институтов инновационной инфраструктуры Новосибирской области, в том числе разработка и внедрение стандартов их информационного </a:t>
            </a:r>
            <a:r>
              <a:rPr lang="ru-R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взаимодействия</a:t>
            </a:r>
            <a:endParaRPr lang="ru-RU" sz="17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643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8449"/>
            <a:ext cx="9906000" cy="74487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Предложения по показателям эффективности</a:t>
            </a:r>
            <a:br>
              <a:rPr lang="ru-RU" sz="18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АНО </a:t>
            </a:r>
            <a:r>
              <a:rPr lang="ru-RU" sz="18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«Агентство инновационного развития Новосибирской области</a:t>
            </a:r>
            <a:r>
              <a:rPr lang="ru-RU" sz="18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</a:t>
            </a:r>
            <a:endParaRPr lang="ru-RU" sz="1800" b="1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1555616"/>
            <a:ext cx="9144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Эффективность участия в развитии потенциала технологического предпринимательства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Удельный вес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организаций НСО,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осуществляющих технологические инновации 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Эффективность работы по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развитию научно-технологической кооперации в регионе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Количество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крупных организаций реального сектора экономики, открывших филиалы и представительства в НСО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Количество мероприятий в сфере технологического предпринимательства и число их участников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Количество проектов в сфере инноваций и технологического предпринимательства, заказчиками которых выступают участники реального сектора экономики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Количество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проектов, реализуемых в НСО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по направлениям дорожных карт НТИ и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СЦТ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Количество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участников мероприятий, направленных на популяризацию НТИ, обучение по тематикам, связанным с НТИ, и научно-исследовательской деятельности </a:t>
            </a:r>
            <a:endParaRPr lang="ru-RU" sz="1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Объем привлеченных инвестиций в инновационную и научно-технологическую сферу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43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559" y="93052"/>
            <a:ext cx="8294775" cy="74487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Заключение</a:t>
            </a:r>
            <a:endParaRPr lang="ru-RU" sz="3200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750" y="943429"/>
            <a:ext cx="89027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целях создания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единого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оператора эффективной реализации комплексной и сбалансированной политики в инновационной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сфере в Новосибирской области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инистерством организована работа по: 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обеспечению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 конца 2020 года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перевода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деятельности АО 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Академпарк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» на финансовую модель, исключающую потери доходности от использования имущественного комплекса, а также расходы на ведение организационно-консалтинговой и образовательной деятельности в инновационной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сфере;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выбору и реализации сценария деятельности единого оператора в инновационной сфере с уточнением его задач, направлений деятельности (функционала), ключевых показателей и механизмов ресурсного обеспечения</a:t>
            </a:r>
          </a:p>
          <a:p>
            <a:pPr algn="just">
              <a:spcAft>
                <a:spcPts val="1200"/>
              </a:spcAft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Предлагается проработать предложенные сценарии и результаты рассмотреть на очередном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заседании коллегии 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сентябре и согласованные предложения представить на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очередном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совместном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заседании Собрания учредителей и Попечительского совета Фонда с приглашением членов Наблюдательного совета АО 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Академпарк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229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20088" y="1791228"/>
            <a:ext cx="3903941" cy="801526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ru-RU" sz="225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СПАСИБО ЗА ВНИМАНИЕ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" t="10689" r="-245" b="27839"/>
          <a:stretch/>
        </p:blipFill>
        <p:spPr>
          <a:xfrm>
            <a:off x="0" y="2592754"/>
            <a:ext cx="9944118" cy="2827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603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6035"/>
            <a:ext cx="9906000" cy="74487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Обеспечение перехода к экономике знаний, </a:t>
            </a:r>
            <a: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становление Новосибирской области </a:t>
            </a: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как центра науки, </a:t>
            </a:r>
            <a: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инноваций </a:t>
            </a: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 высоких технологий мирового уровня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4799" y="920905"/>
            <a:ext cx="93315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Приоритет 2, Стратегическая цель 2 </a:t>
            </a:r>
            <a:endParaRPr lang="ru-RU" sz="1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Стратегии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социально-экономического развития НСО до 2030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</a:p>
          <a:p>
            <a:pPr algn="r"/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(СЭР НСО)</a:t>
            </a: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0" name="Picture 6" descr="https://img1.freepng.ru/20180806/viw/kisspng-incandescent-light-bulb-lamp-clip-art-symbol-5b68b8afa0eff8.785698741533589679659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21538" y1="18667" x2="21538" y2="18667"/>
                        <a14:foregroundMark x1="48846" y1="6333" x2="48846" y2="6333"/>
                        <a14:foregroundMark x1="79231" y1="17000" x2="79231" y2="18000"/>
                        <a14:foregroundMark x1="51154" y1="91333" x2="51154" y2="91333"/>
                        <a14:foregroundMark x1="51154" y1="83333" x2="51154" y2="83333"/>
                        <a14:foregroundMark x1="77308" y1="68333" x2="77308" y2="68333"/>
                        <a14:foregroundMark x1="89615" y1="43000" x2="89615" y2="43000"/>
                        <a14:foregroundMark x1="22692" y1="67333" x2="22692" y2="67333"/>
                        <a14:foregroundMark x1="10000" y1="44000" x2="10000" y2="4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699" y="2057402"/>
            <a:ext cx="998221" cy="1151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04799" y="3209195"/>
            <a:ext cx="241202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создание условий для повышения инновационной активности бизнеса и появления новых инновационных компаний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2" name="Picture 8" descr="https://pbs.twimg.com/profile_images/1185961258610253825/OSaC5bw8_400x400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7" b="2000"/>
          <a:stretch/>
        </p:blipFill>
        <p:spPr bwMode="auto">
          <a:xfrm>
            <a:off x="7532759" y="2057402"/>
            <a:ext cx="1153359" cy="1151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900217" y="3209195"/>
            <a:ext cx="393469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сбалансированное развитие и использование </a:t>
            </a:r>
            <a:endParaRPr lang="ru-RU" sz="14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инновационной инфраструктуры, </a:t>
            </a:r>
          </a:p>
          <a:p>
            <a:pPr algn="ctr"/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парковых 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проектов, </a:t>
            </a:r>
            <a:endParaRPr lang="ru-RU" sz="14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инновационных </a:t>
            </a:r>
          </a:p>
          <a:p>
            <a:pPr algn="ctr"/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промышленных кластеров</a:t>
            </a:r>
          </a:p>
        </p:txBody>
      </p:sp>
      <p:pic>
        <p:nvPicPr>
          <p:cNvPr id="1034" name="Picture 10" descr="https://yarlad.edu.yar.ru/innovatsionnaya_deyatelnost/9698955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4705" y="2057402"/>
            <a:ext cx="1236588" cy="1151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377620" y="3322289"/>
            <a:ext cx="34636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формирование компетенций </a:t>
            </a:r>
            <a:endParaRPr lang="ru-RU" sz="14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инновационной 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деятельности </a:t>
            </a:r>
            <a:endParaRPr lang="ru-RU" sz="14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развития </a:t>
            </a:r>
            <a:endParaRPr lang="ru-RU" sz="14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инжинирингового 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пояса внедрения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8147" y="4912709"/>
            <a:ext cx="93315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СЭР НСО предусматривает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создание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регионе единого эффективного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института развития в инновационной сфере, который должен стать «одним окном» для всех субъектов инновационной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деятельности.</a:t>
            </a: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54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E8563847-A800-4B50-B60F-879FE6AAC67B}"/>
              </a:ext>
            </a:extLst>
          </p:cNvPr>
          <p:cNvSpPr/>
          <p:nvPr/>
        </p:nvSpPr>
        <p:spPr>
          <a:xfrm>
            <a:off x="2107446" y="3940755"/>
            <a:ext cx="1915085" cy="484136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ННЦ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75820E3E-D984-4ECA-B63B-437CF70BC47E}"/>
              </a:ext>
            </a:extLst>
          </p:cNvPr>
          <p:cNvSpPr/>
          <p:nvPr/>
        </p:nvSpPr>
        <p:spPr>
          <a:xfrm>
            <a:off x="2107446" y="3263270"/>
            <a:ext cx="1915086" cy="484137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Академгородок 2.0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835D200D-72C7-4F55-BE12-12E143DB91EA}"/>
              </a:ext>
            </a:extLst>
          </p:cNvPr>
          <p:cNvSpPr/>
          <p:nvPr/>
        </p:nvSpPr>
        <p:spPr>
          <a:xfrm>
            <a:off x="4180571" y="2579675"/>
            <a:ext cx="1394550" cy="484137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Наукополис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3A69BCB1-377F-4901-BF9F-4F512E4916B6}"/>
              </a:ext>
            </a:extLst>
          </p:cNvPr>
          <p:cNvSpPr/>
          <p:nvPr/>
        </p:nvSpPr>
        <p:spPr>
          <a:xfrm>
            <a:off x="4180010" y="3933788"/>
            <a:ext cx="1395111" cy="491103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ИНТЦ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7F110541-1473-4E31-B532-264F53C0DE56}"/>
              </a:ext>
            </a:extLst>
          </p:cNvPr>
          <p:cNvSpPr/>
          <p:nvPr/>
        </p:nvSpPr>
        <p:spPr>
          <a:xfrm>
            <a:off x="4180012" y="3263270"/>
            <a:ext cx="1395110" cy="491102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НОЦ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82FC7B7D-23CF-419A-BA3C-70147C73A917}"/>
              </a:ext>
            </a:extLst>
          </p:cNvPr>
          <p:cNvSpPr/>
          <p:nvPr/>
        </p:nvSpPr>
        <p:spPr>
          <a:xfrm>
            <a:off x="2107446" y="2584564"/>
            <a:ext cx="1915085" cy="484137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Стратегия СЭР НСО</a:t>
            </a:r>
          </a:p>
        </p:txBody>
      </p:sp>
      <p:sp>
        <p:nvSpPr>
          <p:cNvPr id="36" name="Прямоугольник: скругленные углы 35">
            <a:extLst>
              <a:ext uri="{FF2B5EF4-FFF2-40B4-BE49-F238E27FC236}">
                <a16:creationId xmlns:a16="http://schemas.microsoft.com/office/drawing/2014/main" id="{8FCFEB75-E77F-4DF1-B006-902A328FE307}"/>
              </a:ext>
            </a:extLst>
          </p:cNvPr>
          <p:cNvSpPr/>
          <p:nvPr/>
        </p:nvSpPr>
        <p:spPr>
          <a:xfrm>
            <a:off x="5744907" y="2584564"/>
            <a:ext cx="1915085" cy="491104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Кластерная политика</a:t>
            </a:r>
          </a:p>
        </p:txBody>
      </p:sp>
      <p:sp>
        <p:nvSpPr>
          <p:cNvPr id="37" name="Прямоугольник: скругленные углы 36">
            <a:extLst>
              <a:ext uri="{FF2B5EF4-FFF2-40B4-BE49-F238E27FC236}">
                <a16:creationId xmlns:a16="http://schemas.microsoft.com/office/drawing/2014/main" id="{0AB7961D-A21A-4E55-91F7-7F83C670CAD7}"/>
              </a:ext>
            </a:extLst>
          </p:cNvPr>
          <p:cNvSpPr/>
          <p:nvPr/>
        </p:nvSpPr>
        <p:spPr>
          <a:xfrm>
            <a:off x="5744908" y="3271643"/>
            <a:ext cx="1915085" cy="491103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Парковая политика</a:t>
            </a:r>
          </a:p>
        </p:txBody>
      </p:sp>
      <p:pic>
        <p:nvPicPr>
          <p:cNvPr id="39" name="Рисунок 38">
            <a:extLst>
              <a:ext uri="{FF2B5EF4-FFF2-40B4-BE49-F238E27FC236}">
                <a16:creationId xmlns:a16="http://schemas.microsoft.com/office/drawing/2014/main" id="{183A23A8-CCF8-4707-ADAC-0F977125DF7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65" b="13341"/>
          <a:stretch/>
        </p:blipFill>
        <p:spPr>
          <a:xfrm>
            <a:off x="4011573" y="386123"/>
            <a:ext cx="1915023" cy="720888"/>
          </a:xfrm>
          <a:prstGeom prst="rect">
            <a:avLst/>
          </a:prstGeom>
        </p:spPr>
      </p:pic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B0166639-6004-4636-9954-B7CC7D768B2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0"/>
          <a:stretch/>
        </p:blipFill>
        <p:spPr>
          <a:xfrm>
            <a:off x="2041413" y="8265"/>
            <a:ext cx="1384299" cy="1267131"/>
          </a:xfrm>
          <a:prstGeom prst="rect">
            <a:avLst/>
          </a:prstGeom>
        </p:spPr>
      </p:pic>
      <p:pic>
        <p:nvPicPr>
          <p:cNvPr id="43" name="Рисунок 42">
            <a:extLst>
              <a:ext uri="{FF2B5EF4-FFF2-40B4-BE49-F238E27FC236}">
                <a16:creationId xmlns:a16="http://schemas.microsoft.com/office/drawing/2014/main" id="{B7E17030-5893-4C85-82B2-D4D270CE899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942" y="386123"/>
            <a:ext cx="1581075" cy="554285"/>
          </a:xfrm>
          <a:prstGeom prst="rect">
            <a:avLst/>
          </a:prstGeom>
        </p:spPr>
      </p:pic>
      <p:sp>
        <p:nvSpPr>
          <p:cNvPr id="30" name="Прямоугольник: скругленные углы 29">
            <a:extLst>
              <a:ext uri="{FF2B5EF4-FFF2-40B4-BE49-F238E27FC236}">
                <a16:creationId xmlns:a16="http://schemas.microsoft.com/office/drawing/2014/main" id="{3F654268-95D5-4C37-98BB-5BAF5D56C962}"/>
              </a:ext>
            </a:extLst>
          </p:cNvPr>
          <p:cNvSpPr/>
          <p:nvPr/>
        </p:nvSpPr>
        <p:spPr>
          <a:xfrm>
            <a:off x="590451" y="2577573"/>
            <a:ext cx="1414992" cy="491103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СНТР</a:t>
            </a:r>
          </a:p>
        </p:txBody>
      </p:sp>
      <p:sp>
        <p:nvSpPr>
          <p:cNvPr id="32" name="Прямоугольник: скругленные углы 31">
            <a:extLst>
              <a:ext uri="{FF2B5EF4-FFF2-40B4-BE49-F238E27FC236}">
                <a16:creationId xmlns:a16="http://schemas.microsoft.com/office/drawing/2014/main" id="{A74338E1-1A6D-4A47-B94B-9FC60B26E9FC}"/>
              </a:ext>
            </a:extLst>
          </p:cNvPr>
          <p:cNvSpPr/>
          <p:nvPr/>
        </p:nvSpPr>
        <p:spPr>
          <a:xfrm>
            <a:off x="590451" y="3261167"/>
            <a:ext cx="1414992" cy="491103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Нацпроекты</a:t>
            </a: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id="{21CDF9A3-2EFF-47AA-BB7A-AC04223B4423}"/>
              </a:ext>
            </a:extLst>
          </p:cNvPr>
          <p:cNvSpPr/>
          <p:nvPr/>
        </p:nvSpPr>
        <p:spPr>
          <a:xfrm>
            <a:off x="590450" y="3944761"/>
            <a:ext cx="1414993" cy="491103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ГП, РГП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авая фигурная скобка 3">
            <a:extLst>
              <a:ext uri="{FF2B5EF4-FFF2-40B4-BE49-F238E27FC236}">
                <a16:creationId xmlns:a16="http://schemas.microsoft.com/office/drawing/2014/main" id="{2BB05B31-D8CA-4C5B-800B-01625C5BA996}"/>
              </a:ext>
            </a:extLst>
          </p:cNvPr>
          <p:cNvSpPr/>
          <p:nvPr/>
        </p:nvSpPr>
        <p:spPr>
          <a:xfrm rot="5400000">
            <a:off x="4691081" y="659227"/>
            <a:ext cx="520548" cy="9019931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360D29C-30BF-4B95-9122-2E624517B72A}"/>
              </a:ext>
            </a:extLst>
          </p:cNvPr>
          <p:cNvSpPr/>
          <p:nvPr/>
        </p:nvSpPr>
        <p:spPr>
          <a:xfrm>
            <a:off x="441390" y="5430955"/>
            <a:ext cx="911946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Скоординированная региональная стратегия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развития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инновационной сфере в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соответствии со стратегическими приоритетами Российской Федерации, Новосибирской области и субъектов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образовательной, научной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научно-технической, </a:t>
            </a:r>
            <a:r>
              <a:rPr lang="ru-RU" sz="17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инновационной деятельности, субъектов естественных </a:t>
            </a:r>
            <a:r>
              <a:rPr lang="ru-RU" sz="17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монополий, организаций реального сектора.</a:t>
            </a:r>
            <a:endParaRPr lang="ru-RU" sz="17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: скругленные углы 36">
            <a:extLst>
              <a:ext uri="{FF2B5EF4-FFF2-40B4-BE49-F238E27FC236}">
                <a16:creationId xmlns:a16="http://schemas.microsoft.com/office/drawing/2014/main" id="{0AB7961D-A21A-4E55-91F7-7F83C670CAD7}"/>
              </a:ext>
            </a:extLst>
          </p:cNvPr>
          <p:cNvSpPr/>
          <p:nvPr/>
        </p:nvSpPr>
        <p:spPr>
          <a:xfrm>
            <a:off x="5744907" y="3942161"/>
            <a:ext cx="1915085" cy="491103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НТИ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: скругленные углы 2">
            <a:extLst>
              <a:ext uri="{FF2B5EF4-FFF2-40B4-BE49-F238E27FC236}">
                <a16:creationId xmlns:a16="http://schemas.microsoft.com/office/drawing/2014/main" id="{E8563847-A800-4B50-B60F-879FE6AAC67B}"/>
              </a:ext>
            </a:extLst>
          </p:cNvPr>
          <p:cNvSpPr/>
          <p:nvPr/>
        </p:nvSpPr>
        <p:spPr>
          <a:xfrm>
            <a:off x="583446" y="4520635"/>
            <a:ext cx="3831090" cy="484136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Планы и стратегии развития субъектов естественных монополий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: скругленные углы 2">
            <a:extLst>
              <a:ext uri="{FF2B5EF4-FFF2-40B4-BE49-F238E27FC236}">
                <a16:creationId xmlns:a16="http://schemas.microsoft.com/office/drawing/2014/main" id="{E8563847-A800-4B50-B60F-879FE6AAC67B}"/>
              </a:ext>
            </a:extLst>
          </p:cNvPr>
          <p:cNvSpPr/>
          <p:nvPr/>
        </p:nvSpPr>
        <p:spPr>
          <a:xfrm>
            <a:off x="4554240" y="4527600"/>
            <a:ext cx="4775196" cy="484136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Планы и стратегии развития образовательных, научных, инновационных организаций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: скругленные углы 36">
            <a:extLst>
              <a:ext uri="{FF2B5EF4-FFF2-40B4-BE49-F238E27FC236}">
                <a16:creationId xmlns:a16="http://schemas.microsoft.com/office/drawing/2014/main" id="{0AB7961D-A21A-4E55-91F7-7F83C670CAD7}"/>
              </a:ext>
            </a:extLst>
          </p:cNvPr>
          <p:cNvSpPr/>
          <p:nvPr/>
        </p:nvSpPr>
        <p:spPr>
          <a:xfrm>
            <a:off x="7761995" y="2573761"/>
            <a:ext cx="1567441" cy="185113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Планы и стратегии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развития организаций реального сектора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18CC2B51-19A2-40CF-ABAB-F4FEF52A026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75" b="25027"/>
          <a:stretch/>
        </p:blipFill>
        <p:spPr>
          <a:xfrm>
            <a:off x="4038747" y="1908867"/>
            <a:ext cx="1809494" cy="481090"/>
          </a:xfrm>
          <a:prstGeom prst="rect">
            <a:avLst/>
          </a:prstGeom>
        </p:spPr>
      </p:pic>
      <p:sp>
        <p:nvSpPr>
          <p:cNvPr id="26" name="Скругленный прямоугольник 25"/>
          <p:cNvSpPr/>
          <p:nvPr/>
        </p:nvSpPr>
        <p:spPr>
          <a:xfrm>
            <a:off x="1585486" y="1970710"/>
            <a:ext cx="2064007" cy="4628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Фонд «</a:t>
            </a:r>
            <a:r>
              <a:rPr lang="ru-RU" sz="1600" dirty="0" err="1" smtClean="0">
                <a:solidFill>
                  <a:schemeClr val="tx1"/>
                </a:solidFill>
              </a:rPr>
              <a:t>Академпарк</a:t>
            </a:r>
            <a:r>
              <a:rPr lang="ru-RU" sz="1600" dirty="0" smtClean="0">
                <a:solidFill>
                  <a:schemeClr val="tx1"/>
                </a:solidFill>
              </a:rPr>
              <a:t>»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131175" y="1979902"/>
            <a:ext cx="2064007" cy="4628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институты развития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585486" y="1302764"/>
            <a:ext cx="6609696" cy="4628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н</a:t>
            </a:r>
            <a:r>
              <a:rPr lang="ru-RU" sz="1600" dirty="0" smtClean="0">
                <a:solidFill>
                  <a:schemeClr val="tx1"/>
                </a:solidFill>
              </a:rPr>
              <a:t>аучные организации, вузы, субъекты инновационной деятельности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81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89" y="74485"/>
            <a:ext cx="9906001" cy="73231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РЕШЕНИЕ ПО </a:t>
            </a:r>
            <a:r>
              <a:rPr lang="ru-RU" sz="18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РЕЗУЛЬТАТОВ </a:t>
            </a:r>
            <a:r>
              <a:rPr lang="ru-RU" sz="18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СОВМЕСТНЫХ ЗАСЕДАНИЙ</a:t>
            </a:r>
            <a:br>
              <a:rPr lang="ru-RU" sz="18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Собрания </a:t>
            </a:r>
            <a:r>
              <a:rPr lang="ru-RU" sz="16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учредителей и Попечительского совета Фонда «</a:t>
            </a:r>
            <a:r>
              <a:rPr lang="ru-RU" sz="1600" b="1" dirty="0" err="1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Академпарк</a:t>
            </a:r>
            <a:r>
              <a:rPr lang="ru-RU" sz="16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 с приглашением членов Наблюдательного совета АО «</a:t>
            </a:r>
            <a:r>
              <a:rPr lang="ru-RU" sz="1600" b="1" dirty="0" err="1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Академпарк</a:t>
            </a:r>
            <a:r>
              <a:rPr lang="ru-RU" sz="16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 (от 28.11.2019 и 29.05.2020) </a:t>
            </a:r>
            <a:endParaRPr lang="ru-RU" sz="1600" b="1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743" y="897870"/>
            <a:ext cx="956402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/>
              <a:t>осуществить передачу успешных практик и компетенций </a:t>
            </a:r>
            <a:r>
              <a:rPr lang="ru-RU" dirty="0" smtClean="0"/>
              <a:t>АО «</a:t>
            </a:r>
            <a:r>
              <a:rPr lang="ru-RU" dirty="0" err="1" smtClean="0"/>
              <a:t>Академпарк</a:t>
            </a:r>
            <a:r>
              <a:rPr lang="ru-RU" dirty="0" smtClean="0"/>
              <a:t>» </a:t>
            </a:r>
            <a:r>
              <a:rPr lang="ru-RU" dirty="0"/>
              <a:t>по развитию инновационной деятельности (до 31.12.2020)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/>
              <a:t>сосредоточить деятельность АО «</a:t>
            </a:r>
            <a:r>
              <a:rPr lang="ru-RU" dirty="0" err="1"/>
              <a:t>Академпарк</a:t>
            </a:r>
            <a:r>
              <a:rPr lang="ru-RU" dirty="0"/>
              <a:t>» на эффективном обслуживании и управлении имущественным комплексом и его развитии в интересах организаций, реализующих проекты в высокотехнологичных сферах на базе современных знаний, уникальных компетенций и результатах исследовательской </a:t>
            </a:r>
            <a:r>
              <a:rPr lang="ru-RU" dirty="0" smtClean="0"/>
              <a:t>деятельности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/>
              <a:t>о</a:t>
            </a:r>
            <a:r>
              <a:rPr lang="ru-RU" dirty="0" smtClean="0"/>
              <a:t>пределить единого регионального оператора для реализации комплексной и сбалансированной политики Новосибирской области в инновационной сфере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45576" y="3279248"/>
            <a:ext cx="5197302" cy="35807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Сценарий</a:t>
            </a:r>
            <a:endParaRPr lang="ru-RU" sz="1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: скругленные углы 1">
            <a:extLst>
              <a:ext uri="{FF2B5EF4-FFF2-40B4-BE49-F238E27FC236}">
                <a16:creationId xmlns:a16="http://schemas.microsoft.com/office/drawing/2014/main" id="{BB0B58AA-D3E4-45B3-8A29-A6AF087896FD}"/>
              </a:ext>
            </a:extLst>
          </p:cNvPr>
          <p:cNvSpPr/>
          <p:nvPr/>
        </p:nvSpPr>
        <p:spPr>
          <a:xfrm>
            <a:off x="3836781" y="3884813"/>
            <a:ext cx="1944544" cy="137437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АНО «Агентство инновационного развития НСО</a:t>
            </a:r>
            <a:r>
              <a:rPr lang="ru-RU" sz="1600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</a:t>
            </a:r>
          </a:p>
        </p:txBody>
      </p:sp>
      <p:sp>
        <p:nvSpPr>
          <p:cNvPr id="14" name="Прямоугольник: скругленные углы 1">
            <a:extLst>
              <a:ext uri="{FF2B5EF4-FFF2-40B4-BE49-F238E27FC236}">
                <a16:creationId xmlns:a16="http://schemas.microsoft.com/office/drawing/2014/main" id="{BB0B58AA-D3E4-45B3-8A29-A6AF087896FD}"/>
              </a:ext>
            </a:extLst>
          </p:cNvPr>
          <p:cNvSpPr/>
          <p:nvPr/>
        </p:nvSpPr>
        <p:spPr>
          <a:xfrm>
            <a:off x="507129" y="3771056"/>
            <a:ext cx="2730409" cy="70558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6B739749-7641-450F-B11F-55B0FB18706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75" b="25027"/>
          <a:stretch/>
        </p:blipFill>
        <p:spPr>
          <a:xfrm>
            <a:off x="626715" y="3802422"/>
            <a:ext cx="1785347" cy="409057"/>
          </a:xfrm>
          <a:prstGeom prst="rect">
            <a:avLst/>
          </a:prstGeom>
        </p:spPr>
      </p:pic>
      <p:sp>
        <p:nvSpPr>
          <p:cNvPr id="16" name="Прямоугольник: скругленные углы 1">
            <a:extLst>
              <a:ext uri="{FF2B5EF4-FFF2-40B4-BE49-F238E27FC236}">
                <a16:creationId xmlns:a16="http://schemas.microsoft.com/office/drawing/2014/main" id="{BB0B58AA-D3E4-45B3-8A29-A6AF087896FD}"/>
              </a:ext>
            </a:extLst>
          </p:cNvPr>
          <p:cNvSpPr/>
          <p:nvPr/>
        </p:nvSpPr>
        <p:spPr>
          <a:xfrm>
            <a:off x="507129" y="4745995"/>
            <a:ext cx="2730409" cy="64999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: скругленные углы 1">
            <a:extLst>
              <a:ext uri="{FF2B5EF4-FFF2-40B4-BE49-F238E27FC236}">
                <a16:creationId xmlns:a16="http://schemas.microsoft.com/office/drawing/2014/main" id="{BB0B58AA-D3E4-45B3-8A29-A6AF087896FD}"/>
              </a:ext>
            </a:extLst>
          </p:cNvPr>
          <p:cNvSpPr/>
          <p:nvPr/>
        </p:nvSpPr>
        <p:spPr>
          <a:xfrm>
            <a:off x="507129" y="5500503"/>
            <a:ext cx="5274196" cy="126269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82653" y="4006950"/>
            <a:ext cx="32601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Фонд «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Академпарк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единый региональный оператор </a:t>
            </a: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6B3CE1A6-D3A8-4CDB-A176-9E61C1B114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843" y="4784454"/>
            <a:ext cx="2531546" cy="539497"/>
          </a:xfrm>
          <a:prstGeom prst="rect">
            <a:avLst/>
          </a:prstGeom>
        </p:spPr>
      </p:pic>
      <p:sp>
        <p:nvSpPr>
          <p:cNvPr id="19" name="Стрелка: штриховая вправо 12">
            <a:extLst>
              <a:ext uri="{FF2B5EF4-FFF2-40B4-BE49-F238E27FC236}">
                <a16:creationId xmlns:a16="http://schemas.microsoft.com/office/drawing/2014/main" id="{772441BF-1A4A-4F78-BA2A-B20D2F1D5DE1}"/>
              </a:ext>
            </a:extLst>
          </p:cNvPr>
          <p:cNvSpPr/>
          <p:nvPr/>
        </p:nvSpPr>
        <p:spPr>
          <a:xfrm>
            <a:off x="3263989" y="4333923"/>
            <a:ext cx="544257" cy="558930"/>
          </a:xfrm>
          <a:prstGeom prst="striped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07129" y="5584842"/>
            <a:ext cx="5097973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dirty="0"/>
              <a:t>Фонд «</a:t>
            </a:r>
            <a:r>
              <a:rPr lang="ru-RU" dirty="0" err="1" smtClean="0"/>
              <a:t>Академпарк</a:t>
            </a:r>
            <a:r>
              <a:rPr lang="ru-RU" dirty="0" smtClean="0"/>
              <a:t>»</a:t>
            </a:r>
            <a:r>
              <a:rPr lang="en-US" dirty="0" smtClean="0"/>
              <a:t>:</a:t>
            </a:r>
            <a:endParaRPr lang="ru-RU" dirty="0" smtClean="0"/>
          </a:p>
          <a:p>
            <a:pPr algn="just">
              <a:lnSpc>
                <a:spcPct val="90000"/>
              </a:lnSpc>
            </a:pPr>
            <a:r>
              <a:rPr lang="ru-RU" sz="1500" dirty="0" smtClean="0"/>
              <a:t>- стратегическое планирование </a:t>
            </a:r>
            <a:r>
              <a:rPr lang="ru-RU" sz="1500" dirty="0"/>
              <a:t>развития </a:t>
            </a:r>
            <a:r>
              <a:rPr lang="ru-RU" sz="1500" dirty="0" err="1" smtClean="0"/>
              <a:t>Академпарка</a:t>
            </a:r>
            <a:endParaRPr lang="ru-RU" sz="1500" dirty="0"/>
          </a:p>
          <a:p>
            <a:pPr algn="just">
              <a:lnSpc>
                <a:spcPct val="90000"/>
              </a:lnSpc>
            </a:pPr>
            <a:r>
              <a:rPr lang="ru-RU" sz="1500" dirty="0" smtClean="0"/>
              <a:t>- формирование резидентной политики </a:t>
            </a:r>
            <a:r>
              <a:rPr lang="ru-RU" sz="1500" dirty="0"/>
              <a:t>АО «</a:t>
            </a:r>
            <a:r>
              <a:rPr lang="ru-RU" sz="1500" dirty="0" err="1"/>
              <a:t>Академпарк</a:t>
            </a:r>
            <a:r>
              <a:rPr lang="ru-RU" sz="1500" dirty="0" smtClean="0"/>
              <a:t>»</a:t>
            </a:r>
            <a:endParaRPr lang="ru-RU" sz="1500" dirty="0"/>
          </a:p>
          <a:p>
            <a:pPr algn="just">
              <a:lnSpc>
                <a:spcPct val="90000"/>
              </a:lnSpc>
            </a:pPr>
            <a:r>
              <a:rPr lang="ru-RU" sz="1500" dirty="0" smtClean="0"/>
              <a:t>- </a:t>
            </a:r>
            <a:r>
              <a:rPr lang="ru-RU" sz="1500" dirty="0"/>
              <a:t>с</a:t>
            </a:r>
            <a:r>
              <a:rPr lang="ru-RU" sz="1500" dirty="0" smtClean="0"/>
              <a:t>оздание и </a:t>
            </a:r>
            <a:r>
              <a:rPr lang="ru-RU" sz="1500" dirty="0" err="1" smtClean="0"/>
              <a:t>инкубирование</a:t>
            </a:r>
            <a:r>
              <a:rPr lang="ru-RU" sz="1500" dirty="0" smtClean="0"/>
              <a:t> инновационных проектов (бизнес-инкубатор </a:t>
            </a:r>
            <a:r>
              <a:rPr lang="ru-RU" sz="1500" dirty="0" err="1" smtClean="0"/>
              <a:t>Академпарка</a:t>
            </a:r>
            <a:r>
              <a:rPr lang="ru-RU" sz="1500" dirty="0" smtClean="0"/>
              <a:t>)</a:t>
            </a:r>
            <a:endParaRPr lang="ru-RU" sz="15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382653" y="3279248"/>
            <a:ext cx="3060646" cy="35807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Сценарий</a:t>
            </a:r>
            <a:endParaRPr lang="ru-RU" sz="1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: скругленные углы 1">
            <a:extLst>
              <a:ext uri="{FF2B5EF4-FFF2-40B4-BE49-F238E27FC236}">
                <a16:creationId xmlns:a16="http://schemas.microsoft.com/office/drawing/2014/main" id="{BB0B58AA-D3E4-45B3-8A29-A6AF087896FD}"/>
              </a:ext>
            </a:extLst>
          </p:cNvPr>
          <p:cNvSpPr/>
          <p:nvPr/>
        </p:nvSpPr>
        <p:spPr>
          <a:xfrm>
            <a:off x="6382653" y="3939451"/>
            <a:ext cx="3158511" cy="108513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4951" y="4137786"/>
            <a:ext cx="32223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(</a:t>
            </a:r>
            <a:r>
              <a:rPr lang="ru-RU" sz="1600" dirty="0"/>
              <a:t>и</a:t>
            </a:r>
            <a:r>
              <a:rPr lang="ru-RU" sz="1600" dirty="0" smtClean="0"/>
              <a:t>нновационная деятельность)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8645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6035"/>
            <a:ext cx="9906000" cy="74487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АНО </a:t>
            </a: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«Агентство инновационного развития Новосибирской области»</a:t>
            </a:r>
            <a:b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902878" y="993531"/>
            <a:ext cx="0" cy="57413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932784" y="993531"/>
            <a:ext cx="20389" cy="57413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8060" y="993531"/>
            <a:ext cx="28652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Организационная структура</a:t>
            </a:r>
            <a:endParaRPr lang="ru-RU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08507" y="993531"/>
            <a:ext cx="16186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Преимущества</a:t>
            </a:r>
            <a:endParaRPr lang="ru-RU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53173" y="993531"/>
            <a:ext cx="26345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Финансовое обеспечение</a:t>
            </a:r>
            <a:endParaRPr lang="ru-RU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s://i.pinimg.com/originals/ea/1b/2c/ea1b2c69c44d81af6743be27a1cf9583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60" r="28646"/>
          <a:stretch/>
        </p:blipFill>
        <p:spPr bwMode="auto">
          <a:xfrm>
            <a:off x="859140" y="1452565"/>
            <a:ext cx="1124682" cy="1316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58060" y="2559708"/>
            <a:ext cx="27268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профильные структурные подразделения по направлениям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Picture 4" descr="https://i.ytimg.com/vi/wZVzEd1uVrQ/hqdefault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9" b="3530"/>
          <a:stretch/>
        </p:blipFill>
        <p:spPr bwMode="auto">
          <a:xfrm>
            <a:off x="444201" y="3716409"/>
            <a:ext cx="2092925" cy="1485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Прямоугольник 27"/>
          <p:cNvSpPr/>
          <p:nvPr/>
        </p:nvSpPr>
        <p:spPr>
          <a:xfrm>
            <a:off x="304206" y="5202310"/>
            <a:ext cx="23525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Временные проектные команды и офисы «под задачу»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4" name="Picture 6" descr="https://c7.uihere.com/files/453/51/773/saving-financial-management-elements-thumb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>
                        <a14:foregroundMark x1="16129" y1="18447" x2="16129" y2="18447"/>
                        <a14:foregroundMark x1="20323" y1="21683" x2="20323" y2="21683"/>
                        <a14:foregroundMark x1="27097" y1="17476" x2="12258" y2="41424"/>
                        <a14:foregroundMark x1="4839" y1="19094" x2="2258" y2="49191"/>
                        <a14:foregroundMark x1="10323" y1="57282" x2="24516" y2="55016"/>
                        <a14:foregroundMark x1="21290" y1="63107" x2="2903" y2="60518"/>
                        <a14:foregroundMark x1="16774" y1="90291" x2="24516" y2="96117"/>
                        <a14:foregroundMark x1="32581" y1="87379" x2="7097" y2="98706"/>
                        <a14:foregroundMark x1="3548" y1="14887" x2="35161" y2="14887"/>
                        <a14:foregroundMark x1="34194" y1="17476" x2="35806" y2="44984"/>
                        <a14:foregroundMark x1="32903" y1="47573" x2="1290" y2="50485"/>
                        <a14:foregroundMark x1="30968" y1="26861" x2="14516" y2="44984"/>
                        <a14:foregroundMark x1="3871" y1="18447" x2="3871" y2="32686"/>
                        <a14:foregroundMark x1="5484" y1="17799" x2="323" y2="174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4319" y="3405014"/>
            <a:ext cx="992697" cy="989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3063285" y="2394205"/>
            <a:ext cx="37735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Консолидация материальных ресурсов и их использование для целей деятельности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6" name="Picture 8" descr="https://c7.uihere.com/files/106/65/271/digital-marketing-market-research-business-computer-icons-windows-for-market-research-icons-thumb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18710" y1="66452" x2="18710" y2="66452"/>
                        <a14:foregroundMark x1="7097" y1="58387" x2="21613" y2="90645"/>
                        <a14:foregroundMark x1="12903" y1="88387" x2="23226" y2="71290"/>
                        <a14:foregroundMark x1="7742" y1="65806" x2="21613" y2="66774"/>
                        <a14:foregroundMark x1="15806" y1="43548" x2="15806" y2="43548"/>
                        <a14:foregroundMark x1="35161" y1="6129" x2="35161" y2="6129"/>
                        <a14:foregroundMark x1="26452" y1="26452" x2="26452" y2="26452"/>
                        <a14:foregroundMark x1="39032" y1="31290" x2="39032" y2="31290"/>
                        <a14:foregroundMark x1="49677" y1="41935" x2="49677" y2="41935"/>
                        <a14:foregroundMark x1="58387" y1="57742" x2="58387" y2="57742"/>
                        <a14:foregroundMark x1="47419" y1="81935" x2="47419" y2="81935"/>
                        <a14:foregroundMark x1="80323" y1="76129" x2="80323" y2="76129"/>
                        <a14:foregroundMark x1="71290" y1="66452" x2="71290" y2="66452"/>
                        <a14:foregroundMark x1="93226" y1="64194" x2="93226" y2="64194"/>
                        <a14:foregroundMark x1="84839" y1="40968" x2="84839" y2="40968"/>
                        <a14:foregroundMark x1="71935" y1="23226" x2="71935" y2="23226"/>
                        <a14:foregroundMark x1="68065" y1="7742" x2="68065" y2="7742"/>
                        <a14:foregroundMark x1="79677" y1="95161" x2="79677" y2="95161"/>
                        <a14:foregroundMark x1="89677" y1="98065" x2="89677" y2="980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640" y="3005440"/>
            <a:ext cx="958382" cy="958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3149025" y="3982305"/>
            <a:ext cx="37735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Оперативное привлечение контрагентов за счет собственных средств для решения специфических и узкоспециализированных задач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8" name="Picture 10" descr="https://img1.freepng.ru/20180809/gu/kisspng-gbou-school-625-kindergarten-elementary-school-5b6c47865b5e65.2803177215338228543743.jpg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17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3140" y="4936412"/>
            <a:ext cx="1593853" cy="147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Прямоугольник 33"/>
          <p:cNvSpPr/>
          <p:nvPr/>
        </p:nvSpPr>
        <p:spPr>
          <a:xfrm>
            <a:off x="3111253" y="6144480"/>
            <a:ext cx="37735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Выполняет роль «получателя гранта» при создании НОЦ, оператора НТИ в регионе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183A23A8-CCF8-4707-ADAC-0F977125DF72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65" b="13341"/>
          <a:stretch/>
        </p:blipFill>
        <p:spPr>
          <a:xfrm>
            <a:off x="7362799" y="1547851"/>
            <a:ext cx="2093133" cy="703214"/>
          </a:xfrm>
          <a:prstGeom prst="rect">
            <a:avLst/>
          </a:prstGeom>
        </p:spPr>
      </p:pic>
      <p:sp>
        <p:nvSpPr>
          <p:cNvPr id="36" name="Прямоугольник 35"/>
          <p:cNvSpPr/>
          <p:nvPr/>
        </p:nvSpPr>
        <p:spPr>
          <a:xfrm>
            <a:off x="6963368" y="2291824"/>
            <a:ext cx="275089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Субсидия на возмещение затрат на деятельность по развитию научной и инновационной сферы НСО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60" name="Picture 12" descr="https://investprofit.info/wp-content/uploads/2018/05/invest.png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37" b="13010"/>
          <a:stretch/>
        </p:blipFill>
        <p:spPr bwMode="auto">
          <a:xfrm>
            <a:off x="3898096" y="1389870"/>
            <a:ext cx="1962567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Прямоугольник 37"/>
          <p:cNvSpPr/>
          <p:nvPr/>
        </p:nvSpPr>
        <p:spPr>
          <a:xfrm>
            <a:off x="6963368" y="4388733"/>
            <a:ext cx="26243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Взносы 3-их лиц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62" name="Picture 14" descr="https://cache3.youla.io/files/images/780_780/5d/2b/5d2b045ede8854d771634938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4319" y="4725949"/>
            <a:ext cx="1133295" cy="1133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Прямоугольник 39"/>
          <p:cNvSpPr/>
          <p:nvPr/>
        </p:nvSpPr>
        <p:spPr>
          <a:xfrm>
            <a:off x="6997254" y="5780801"/>
            <a:ext cx="275089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Коммерческая деятельность в инновационной и научно-технологической сферах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37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52235"/>
            <a:ext cx="9906000" cy="74487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Задачи</a:t>
            </a:r>
            <a:b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АНО </a:t>
            </a: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«Агентство инновационного развития Новосибирской области»</a:t>
            </a:r>
            <a:b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31164" y="997105"/>
            <a:ext cx="9443671" cy="5739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000"/>
              </a:spcAft>
            </a:pPr>
            <a:r>
              <a:rPr lang="ru-RU" sz="19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</a:t>
            </a:r>
            <a:r>
              <a:rPr lang="ru-RU" sz="19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Сопровождение </a:t>
            </a:r>
            <a:r>
              <a:rPr lang="ru-RU" sz="1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развитие среды технологического предпринимательства с целью эффективного продвижения на всех этапах научных, научно-технологических и инновационных проектов и разработок (включая проекты </a:t>
            </a:r>
            <a:r>
              <a:rPr lang="ru-RU" sz="19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НТИ)</a:t>
            </a:r>
          </a:p>
          <a:p>
            <a:pPr algn="just">
              <a:lnSpc>
                <a:spcPct val="107000"/>
              </a:lnSpc>
              <a:spcAft>
                <a:spcPts val="1000"/>
              </a:spcAft>
            </a:pPr>
            <a:r>
              <a:rPr lang="ru-RU" sz="19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ru-RU" sz="1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Взаимодействие с финансовыми структурами и институтами развития по вопросам сопровождения </a:t>
            </a:r>
            <a:r>
              <a:rPr lang="ru-RU" sz="19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проектов и содействия в привлечении ресурсов для их реализации</a:t>
            </a:r>
            <a:endParaRPr lang="ru-RU" sz="19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1000"/>
              </a:spcAft>
            </a:pPr>
            <a:r>
              <a:rPr lang="ru-RU" sz="19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ru-RU" sz="19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1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Создание эффективной экосистемы сервисов для исследователей, предпринимателей и индустриальных компаний, обеспечивающей разработку и коммерциализацию технологий, создание и развитие высокотехнологических бизнесов, в том числе развитие инновационной </a:t>
            </a:r>
            <a:r>
              <a:rPr lang="ru-RU" sz="19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инфраструктуры</a:t>
            </a:r>
          </a:p>
          <a:p>
            <a:pPr algn="just">
              <a:lnSpc>
                <a:spcPct val="107000"/>
              </a:lnSpc>
              <a:spcAft>
                <a:spcPts val="1000"/>
              </a:spcAft>
            </a:pPr>
            <a:r>
              <a:rPr lang="ru-RU" sz="19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ru-RU" sz="19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1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Разработка инструментария для развития инновационной экосистемы, объединения компетенций реального сектора экономики, научных и образовательных учреждений, подготовки кадровых </a:t>
            </a:r>
            <a:r>
              <a:rPr lang="ru-RU" sz="19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ресурсов</a:t>
            </a:r>
          </a:p>
          <a:p>
            <a:pPr algn="just">
              <a:lnSpc>
                <a:spcPct val="107000"/>
              </a:lnSpc>
              <a:spcAft>
                <a:spcPts val="1000"/>
              </a:spcAft>
            </a:pPr>
            <a:r>
              <a:rPr lang="ru-RU" sz="19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ru-RU" sz="19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1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Популяризация сферы науки и </a:t>
            </a:r>
            <a:r>
              <a:rPr lang="ru-RU" sz="19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инноваций</a:t>
            </a:r>
          </a:p>
          <a:p>
            <a:pPr algn="just">
              <a:lnSpc>
                <a:spcPct val="107000"/>
              </a:lnSpc>
              <a:spcAft>
                <a:spcPts val="1000"/>
              </a:spcAft>
            </a:pPr>
            <a:r>
              <a:rPr lang="ru-RU" sz="19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</a:t>
            </a:r>
            <a:r>
              <a:rPr lang="ru-RU" sz="19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1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Совершенствование сетевых форм организации инновационной деятельности высокотехнологичного </a:t>
            </a:r>
            <a:r>
              <a:rPr lang="ru-RU" sz="19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бизнеса</a:t>
            </a:r>
          </a:p>
        </p:txBody>
      </p:sp>
    </p:spTree>
    <p:extLst>
      <p:ext uri="{BB962C8B-B14F-4D97-AF65-F5344CB8AC3E}">
        <p14:creationId xmlns:p14="http://schemas.microsoft.com/office/powerpoint/2010/main" val="4139722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52235"/>
            <a:ext cx="9906000" cy="74487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Задачи и функции </a:t>
            </a:r>
            <a:b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АНО </a:t>
            </a: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«Агентство инновационного развития Новосибирской области»</a:t>
            </a:r>
            <a:b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9575" y="1078470"/>
            <a:ext cx="9144000" cy="5175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1. Сопровождение </a:t>
            </a: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развитие среды технологического предпринимательства с целью эффективного продвижения на всех этапах научных, научно-технологических и инновационных проектов и разработок (включая проекты Национальной технологической инициативы</a:t>
            </a:r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):</a:t>
            </a: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AutoNum type="arabicPeriod"/>
            </a:pP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подготовка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к рассмотрению заинтересованными сторонами проектов, поиск потенциальных партнеров и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инвесторов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посредническая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деятельность между разработчиком, производителем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инвестором в инновационной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сфере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рекламно-издательская деятельность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содействие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субъектам инновационной деятельности в коммерциализации инновационных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проектов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выработка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и реализация мер по развитию среды </a:t>
            </a:r>
            <a:r>
              <a:rPr lang="ru-RU" i="1" dirty="0" err="1">
                <a:latin typeface="Arial" panose="020B0604020202020204" pitchFamily="34" charset="0"/>
                <a:cs typeface="Arial" panose="020B0604020202020204" pitchFamily="34" charset="0"/>
              </a:rPr>
              <a:t>техноброкерства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 в Новосибирской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области</a:t>
            </a:r>
            <a:endParaRPr lang="ru-RU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339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90335"/>
            <a:ext cx="9906000" cy="74487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Задачи и функции </a:t>
            </a:r>
            <a:b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АНО </a:t>
            </a: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«Агентство инновационного развития Новосибирской области»</a:t>
            </a:r>
            <a:b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1373745"/>
            <a:ext cx="9144000" cy="4047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2. </a:t>
            </a: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Взаимодействие с финансовыми структурами и институтами развития по вопросам </a:t>
            </a:r>
            <a:r>
              <a:rPr 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сопровождения проектов и содействия в привлечении ресурсов для их </a:t>
            </a:r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реализации</a:t>
            </a:r>
            <a:r>
              <a:rPr 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ru-RU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AutoNum type="arabicPeriod"/>
            </a:pP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содействие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привлечению инвестиций для научных проектов, включенные в программы научно-технологического и инновационного развития, и развития инновационного бизнеса, в том числе сотрудничество с венчурными фондами, банковскими структурами и прочими 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организациями</a:t>
            </a:r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выполнение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функций агента по поручению распорядителей бюджетов различных уровней, внебюджетных фондов и иных организаций, предоставляющих субъектам предпринимательства финансовую помощь для реализации научно-технических проектов, залогодателя, поручителя или гаранта по обязательствам юридических лиц и граждан.</a:t>
            </a:r>
          </a:p>
        </p:txBody>
      </p:sp>
    </p:spTree>
    <p:extLst>
      <p:ext uri="{BB962C8B-B14F-4D97-AF65-F5344CB8AC3E}">
        <p14:creationId xmlns:p14="http://schemas.microsoft.com/office/powerpoint/2010/main" val="866759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90335"/>
            <a:ext cx="9906000" cy="74487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Задачи и функции </a:t>
            </a:r>
            <a:b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АНО </a:t>
            </a: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«Агентство инновационного развития Новосибирской области»</a:t>
            </a:r>
            <a:b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1035205"/>
            <a:ext cx="9144000" cy="5659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7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3. </a:t>
            </a:r>
            <a:r>
              <a:rPr lang="ru-RU" sz="17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Создание эффективной экосистемы сервисов для исследователей, предпринимателей и индустриальных компаний, обеспечивающей разработку и коммерциализацию технологий, создание и развитие высокотехнологических бизнесов, в том числе развитие инновационной инфраструктуры:</a:t>
            </a:r>
            <a:endParaRPr lang="ru-RU" sz="17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ru-R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содействие </a:t>
            </a:r>
            <a:r>
              <a:rPr lang="ru-RU" sz="1700" i="1" dirty="0">
                <a:latin typeface="Arial" panose="020B0604020202020204" pitchFamily="34" charset="0"/>
                <a:cs typeface="Arial" panose="020B0604020202020204" pitchFamily="34" charset="0"/>
              </a:rPr>
              <a:t>в создании проектных команд для вывода научно-технологических и инновационных проектов в прикладную </a:t>
            </a:r>
            <a:r>
              <a:rPr lang="ru-R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сферу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оказание </a:t>
            </a:r>
            <a:r>
              <a:rPr lang="ru-RU" sz="1700" i="1" dirty="0">
                <a:latin typeface="Arial" panose="020B0604020202020204" pitchFamily="34" charset="0"/>
                <a:cs typeface="Arial" panose="020B0604020202020204" pitchFamily="34" charset="0"/>
              </a:rPr>
              <a:t>методической, организационной, маркетинговой, финансовой, имущественной поддержки инновационной деятельности предпринимательских </a:t>
            </a:r>
            <a:r>
              <a:rPr lang="ru-R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структур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организация </a:t>
            </a:r>
            <a:r>
              <a:rPr lang="ru-RU" sz="1700" i="1" dirty="0">
                <a:latin typeface="Arial" panose="020B0604020202020204" pitchFamily="34" charset="0"/>
                <a:cs typeface="Arial" panose="020B0604020202020204" pitchFamily="34" charset="0"/>
              </a:rPr>
              <a:t>экспертизы результатов научно-исследовательских работ, инновационных проектов с привлечением профессиональных </a:t>
            </a:r>
            <a:r>
              <a:rPr lang="ru-R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экспертов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i="1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частие в создании </a:t>
            </a:r>
            <a:r>
              <a:rPr lang="ru-RU" sz="1700" i="1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развитии </a:t>
            </a:r>
            <a:r>
              <a:rPr lang="ru-RU" sz="1700" i="1" dirty="0">
                <a:latin typeface="Arial" panose="020B0604020202020204" pitchFamily="34" charset="0"/>
                <a:cs typeface="Arial" panose="020B0604020202020204" pitchFamily="34" charset="0"/>
              </a:rPr>
              <a:t>объектов инженерной, </a:t>
            </a:r>
            <a:r>
              <a:rPr lang="ru-R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транспортной, </a:t>
            </a:r>
            <a:r>
              <a:rPr lang="ru-RU" sz="1700" i="1" dirty="0">
                <a:latin typeface="Arial" panose="020B0604020202020204" pitchFamily="34" charset="0"/>
                <a:cs typeface="Arial" panose="020B0604020202020204" pitchFamily="34" charset="0"/>
              </a:rPr>
              <a:t>инновационной и сервисной инфраструктуры в интересах развития научно-технологической и инновационной среды, кластеров Новосибирской </a:t>
            </a:r>
            <a:r>
              <a:rPr lang="ru-R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области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7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создание </a:t>
            </a:r>
            <a:r>
              <a:rPr lang="ru-RU" sz="1700" i="1" dirty="0">
                <a:latin typeface="Arial" panose="020B0604020202020204" pitchFamily="34" charset="0"/>
                <a:cs typeface="Arial" panose="020B0604020202020204" pitchFamily="34" charset="0"/>
              </a:rPr>
              <a:t>стимулирующих условий для размещения инжиниринговых центров крупными высокотехнологичными компаниями и </a:t>
            </a:r>
            <a:r>
              <a:rPr lang="ru-RU" sz="1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корпорациями</a:t>
            </a:r>
            <a:endParaRPr lang="ru-RU" sz="17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938195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2372</TotalTime>
  <Words>1268</Words>
  <Application>Microsoft Office PowerPoint</Application>
  <PresentationFormat>Лист A4 (210x297 мм)</PresentationFormat>
  <Paragraphs>159</Paragraphs>
  <Slides>15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Tahoma</vt:lpstr>
      <vt:lpstr>Times New Roman</vt:lpstr>
      <vt:lpstr>Wingdings</vt:lpstr>
      <vt:lpstr>Wingdings 2</vt:lpstr>
      <vt:lpstr>HDOfficeLightV0</vt:lpstr>
      <vt:lpstr>Тема Office</vt:lpstr>
      <vt:lpstr>Презентация PowerPoint</vt:lpstr>
      <vt:lpstr>Обеспечение перехода к экономике знаний,  становление Новосибирской области как центра науки,  инноваций и высоких технологий мирового уровня</vt:lpstr>
      <vt:lpstr>Презентация PowerPoint</vt:lpstr>
      <vt:lpstr>РЕШЕНИЕ ПО РЕЗУЛЬТАТОВ СОВМЕСТНЫХ ЗАСЕДАНИЙ Собрания учредителей и Попечительского совета Фонда «Академпарк» с приглашением членов Наблюдательного совета АО «Академпарк» (от 28.11.2019 и 29.05.2020) </vt:lpstr>
      <vt:lpstr>АНО «Агентство инновационного развития Новосибирской области»  </vt:lpstr>
      <vt:lpstr>Задачи АНО «Агентство инновационного развития Новосибирской области»  </vt:lpstr>
      <vt:lpstr>Задачи и функции  АНО «Агентство инновационного развития Новосибирской области»  </vt:lpstr>
      <vt:lpstr>Задачи и функции  АНО «Агентство инновационного развития Новосибирской области»  </vt:lpstr>
      <vt:lpstr>Задачи и функции  АНО «Агентство инновационного развития Новосибирской области»  </vt:lpstr>
      <vt:lpstr>Задачи и функции  АНО «Агентство инновационного развития Новосибирской области»  </vt:lpstr>
      <vt:lpstr>Задачи и функции  АНО «Агентство инновационного развития Новосибирской области»  </vt:lpstr>
      <vt:lpstr>Задачи и функции  АНО «Агентство инновационного развития Новосибирской области»  </vt:lpstr>
      <vt:lpstr>Предложения по показателям эффективности АНО «Агентство инновационного развития Новосибирской области»</vt:lpstr>
      <vt:lpstr>Заключение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Научно-образовательный центр мирового уровня  в Новосибирской области</dc:title>
  <dc:creator>Пользователь</dc:creator>
  <cp:lastModifiedBy>Васильев Алексей</cp:lastModifiedBy>
  <cp:revision>155</cp:revision>
  <cp:lastPrinted>2020-06-22T12:49:18Z</cp:lastPrinted>
  <dcterms:created xsi:type="dcterms:W3CDTF">2019-03-25T05:14:37Z</dcterms:created>
  <dcterms:modified xsi:type="dcterms:W3CDTF">2020-06-26T00:39:34Z</dcterms:modified>
</cp:coreProperties>
</file>